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3"/>
    <p:sldId id="257" r:id="rId4"/>
    <p:sldId id="258" r:id="rId5"/>
    <p:sldId id="263" r:id="rId6"/>
    <p:sldId id="278" r:id="rId7"/>
    <p:sldId id="270" r:id="rId8"/>
    <p:sldId id="271" r:id="rId9"/>
    <p:sldId id="272" r:id="rId10"/>
    <p:sldId id="273" r:id="rId11"/>
    <p:sldId id="279" r:id="rId12"/>
    <p:sldId id="277" r:id="rId13"/>
    <p:sldId id="262"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DA42"/>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81" autoAdjust="0"/>
    <p:restoredTop sz="94660"/>
  </p:normalViewPr>
  <p:slideViewPr>
    <p:cSldViewPr snapToGrid="0" showGuides="1">
      <p:cViewPr varScale="1">
        <p:scale>
          <a:sx n="63" d="100"/>
          <a:sy n="63" d="100"/>
        </p:scale>
        <p:origin x="1008" y="84"/>
      </p:cViewPr>
      <p:guideLst>
        <p:guide pos="3840"/>
        <p:guide orient="horz" pos="2092"/>
        <p:guide pos="3182"/>
        <p:guide orient="horz" pos="3339"/>
        <p:guide pos="529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18FEFD-7E66-4F1C-92E3-041C23ABD67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9DC78F-6D18-45B8-BA94-884CDC0C2D3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99DC78F-6D18-45B8-BA94-884CDC0C2D3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3056109-0D3A-4572-AEE1-75989C3742C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17B9952-BA97-43D5-8171-4C9A41568DE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t="-6000" b="-6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056109-0D3A-4572-AEE1-75989C3742C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7B9952-BA97-43D5-8171-4C9A41568DE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562840" y="3945489"/>
            <a:ext cx="7185660" cy="914400"/>
          </a:xfrm>
          <a:prstGeom prst="rect">
            <a:avLst/>
          </a:prstGeom>
          <a:noFill/>
        </p:spPr>
        <p:txBody>
          <a:bodyPr wrap="square" rtlCol="0">
            <a:spAutoFit/>
          </a:bodyPr>
          <a:lstStyle/>
          <a:p>
            <a:r>
              <a:rPr lang="zh-CN" altLang="en-US" sz="5400" dirty="0">
                <a:solidFill>
                  <a:schemeClr val="bg1"/>
                </a:solidFill>
                <a:latin typeface="方正兰亭超细黑简体" panose="02000000000000000000" pitchFamily="2" charset="-122"/>
                <a:ea typeface="方正兰亭超细黑简体" panose="02000000000000000000" pitchFamily="2" charset="-122"/>
              </a:rPr>
              <a:t>姚格格</a:t>
            </a:r>
            <a:r>
              <a:rPr lang="en-US" altLang="zh-CN" sz="5400" dirty="0">
                <a:solidFill>
                  <a:schemeClr val="bg1"/>
                </a:solidFill>
                <a:latin typeface="方正兰亭超细黑简体" panose="02000000000000000000" pitchFamily="2" charset="-122"/>
                <a:ea typeface="方正兰亭超细黑简体" panose="02000000000000000000" pitchFamily="2" charset="-122"/>
              </a:rPr>
              <a:t>web</a:t>
            </a:r>
            <a:r>
              <a:rPr lang="zh-CN" altLang="en-US" sz="5400" dirty="0">
                <a:solidFill>
                  <a:schemeClr val="bg1"/>
                </a:solidFill>
                <a:latin typeface="方正兰亭超细黑简体" panose="02000000000000000000" pitchFamily="2" charset="-122"/>
                <a:ea typeface="方正兰亭超细黑简体" panose="02000000000000000000" pitchFamily="2" charset="-122"/>
              </a:rPr>
              <a:t>报告总结</a:t>
            </a:r>
            <a:endParaRPr lang="zh-CN" altLang="en-US" sz="5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10" name="文本框 9"/>
          <p:cNvSpPr txBox="1"/>
          <p:nvPr/>
        </p:nvSpPr>
        <p:spPr>
          <a:xfrm>
            <a:off x="5050316" y="1697667"/>
            <a:ext cx="2338110" cy="1097280"/>
          </a:xfrm>
          <a:prstGeom prst="rect">
            <a:avLst/>
          </a:prstGeom>
          <a:noFill/>
        </p:spPr>
        <p:txBody>
          <a:bodyPr wrap="square" rtlCol="0">
            <a:spAutoFit/>
          </a:bodyPr>
          <a:lstStyle/>
          <a:p>
            <a:r>
              <a:rPr lang="en-US" altLang="zh-CN" sz="6600" dirty="0">
                <a:solidFill>
                  <a:schemeClr val="bg1"/>
                </a:solidFill>
                <a:latin typeface="方正兰亭超细黑简体" panose="02000000000000000000" pitchFamily="2" charset="-122"/>
                <a:ea typeface="方正兰亭超细黑简体" panose="02000000000000000000" pitchFamily="2" charset="-122"/>
              </a:rPr>
              <a:t>2016</a:t>
            </a:r>
            <a:endParaRPr lang="zh-CN" altLang="en-US" sz="6600" dirty="0">
              <a:solidFill>
                <a:schemeClr val="bg1"/>
              </a:solidFill>
              <a:latin typeface="方正兰亭超细黑简体" panose="02000000000000000000" pitchFamily="2" charset="-122"/>
              <a:ea typeface="方正兰亭超细黑简体" panose="02000000000000000000" pitchFamily="2" charset="-122"/>
            </a:endParaRPr>
          </a:p>
        </p:txBody>
      </p:sp>
      <p:grpSp>
        <p:nvGrpSpPr>
          <p:cNvPr id="23" name="组合 22"/>
          <p:cNvGrpSpPr/>
          <p:nvPr/>
        </p:nvGrpSpPr>
        <p:grpSpPr>
          <a:xfrm>
            <a:off x="4948715" y="1082610"/>
            <a:ext cx="2338110" cy="2338110"/>
            <a:chOff x="-318810" y="1105535"/>
            <a:chExt cx="4862555" cy="4862555"/>
          </a:xfrm>
          <a:noFill/>
        </p:grpSpPr>
        <p:sp>
          <p:nvSpPr>
            <p:cNvPr id="11" name="圆角矩形 10"/>
            <p:cNvSpPr/>
            <p:nvPr/>
          </p:nvSpPr>
          <p:spPr>
            <a:xfrm>
              <a:off x="-318810" y="1105535"/>
              <a:ext cx="4862555" cy="4862555"/>
            </a:xfrm>
            <a:prstGeom prst="roundRect">
              <a:avLst>
                <a:gd name="adj" fmla="val 24074"/>
              </a:avLst>
            </a:prstGeom>
            <a:grpFill/>
            <a:ln>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rot="1800000">
              <a:off x="-318810" y="1105535"/>
              <a:ext cx="4862555" cy="4862555"/>
            </a:xfrm>
            <a:prstGeom prst="roundRect">
              <a:avLst>
                <a:gd name="adj" fmla="val 24074"/>
              </a:avLst>
            </a:prstGeom>
            <a:grpFill/>
            <a:ln>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rot="3600000">
              <a:off x="-318810" y="1105535"/>
              <a:ext cx="4862555" cy="4862555"/>
            </a:xfrm>
            <a:prstGeom prst="roundRect">
              <a:avLst>
                <a:gd name="adj" fmla="val 24074"/>
              </a:avLst>
            </a:prstGeom>
            <a:grpFill/>
            <a:ln>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2699657" y="5152571"/>
            <a:ext cx="6808814" cy="0"/>
            <a:chOff x="2699657" y="5152571"/>
            <a:chExt cx="6808814" cy="0"/>
          </a:xfrm>
        </p:grpSpPr>
        <p:cxnSp>
          <p:nvCxnSpPr>
            <p:cNvPr id="25" name="直接连接符 24"/>
            <p:cNvCxnSpPr/>
            <p:nvPr/>
          </p:nvCxnSpPr>
          <p:spPr>
            <a:xfrm>
              <a:off x="2699657" y="5152571"/>
              <a:ext cx="2388559" cy="0"/>
            </a:xfrm>
            <a:prstGeom prst="line">
              <a:avLst/>
            </a:prstGeom>
            <a:ln w="3175">
              <a:solidFill>
                <a:srgbClr val="FFFFFF">
                  <a:alpha val="40000"/>
                </a:srgbClr>
              </a:solidFill>
              <a:headEnd type="ova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7155543" y="5152571"/>
              <a:ext cx="2352928" cy="0"/>
            </a:xfrm>
            <a:prstGeom prst="line">
              <a:avLst/>
            </a:prstGeom>
            <a:ln w="3175">
              <a:solidFill>
                <a:srgbClr val="FFFFFF">
                  <a:alpha val="40000"/>
                </a:srgbClr>
              </a:solidFill>
              <a:headEnd type="none"/>
              <a:tailEnd type="oval"/>
            </a:ln>
          </p:spPr>
          <p:style>
            <a:lnRef idx="1">
              <a:schemeClr val="accent1"/>
            </a:lnRef>
            <a:fillRef idx="0">
              <a:schemeClr val="accent1"/>
            </a:fillRef>
            <a:effectRef idx="0">
              <a:schemeClr val="accent1"/>
            </a:effectRef>
            <a:fontRef idx="minor">
              <a:schemeClr val="tx1"/>
            </a:fontRef>
          </p:style>
        </p:cxnSp>
      </p:grpSp>
      <p:sp>
        <p:nvSpPr>
          <p:cNvPr id="30" name="文本框 29"/>
          <p:cNvSpPr txBox="1"/>
          <p:nvPr/>
        </p:nvSpPr>
        <p:spPr>
          <a:xfrm>
            <a:off x="5207535" y="4946302"/>
            <a:ext cx="1776930" cy="457200"/>
          </a:xfrm>
          <a:prstGeom prst="rect">
            <a:avLst/>
          </a:prstGeom>
          <a:noFill/>
        </p:spPr>
        <p:txBody>
          <a:bodyPr wrap="square" rtlCol="0">
            <a:spAutoFit/>
          </a:bodyPr>
          <a:lstStyle/>
          <a:p>
            <a:pPr algn="ctr"/>
            <a:r>
              <a:rPr lang="zh-CN" altLang="en-US" sz="2400" dirty="0">
                <a:solidFill>
                  <a:schemeClr val="bg1"/>
                </a:solidFill>
                <a:latin typeface="方正兰亭超细黑简体" panose="02000000000000000000" pitchFamily="2" charset="-122"/>
                <a:ea typeface="方正兰亭超细黑简体" panose="02000000000000000000" pitchFamily="2" charset="-122"/>
              </a:rPr>
              <a:t>谢谢观看</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pic>
        <p:nvPicPr>
          <p:cNvPr id="3" name="Towards The Sun - Rihanna">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0934700" y="-9906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42"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animEffect transition="in" filter="fade">
                                      <p:cBhvr>
                                        <p:cTn id="9" dur="1000"/>
                                        <p:tgtEl>
                                          <p:spTgt spid="10"/>
                                        </p:tgtEl>
                                      </p:cBhvr>
                                    </p:animEffect>
                                    <p:anim calcmode="lin" valueType="num">
                                      <p:cBhvr>
                                        <p:cTn id="10" dur="1000" fill="hold"/>
                                        <p:tgtEl>
                                          <p:spTgt spid="10"/>
                                        </p:tgtEl>
                                        <p:attrNameLst>
                                          <p:attrName>ppt_x</p:attrName>
                                        </p:attrNameLst>
                                      </p:cBhvr>
                                      <p:tavLst>
                                        <p:tav tm="0">
                                          <p:val>
                                            <p:strVal val="#ppt_x"/>
                                          </p:val>
                                        </p:tav>
                                        <p:tav tm="100000">
                                          <p:val>
                                            <p:strVal val="#ppt_x"/>
                                          </p:val>
                                        </p:tav>
                                      </p:tavLst>
                                    </p:anim>
                                    <p:anim calcmode="lin" valueType="num">
                                      <p:cBhvr>
                                        <p:cTn id="11" dur="1000" fill="hold"/>
                                        <p:tgtEl>
                                          <p:spTgt spid="10"/>
                                        </p:tgtEl>
                                        <p:attrNameLst>
                                          <p:attrName>ppt_y</p:attrName>
                                        </p:attrNameLst>
                                      </p:cBhvr>
                                      <p:tavLst>
                                        <p:tav tm="0">
                                          <p:val>
                                            <p:strVal val="#ppt_y+.1"/>
                                          </p:val>
                                        </p:tav>
                                        <p:tav tm="100000">
                                          <p:val>
                                            <p:strVal val="#ppt_y"/>
                                          </p:val>
                                        </p:tav>
                                      </p:tavLst>
                                    </p:anim>
                                  </p:childTnLst>
                                </p:cTn>
                              </p:par>
                            </p:childTnLst>
                          </p:cTn>
                        </p:par>
                        <p:par>
                          <p:cTn id="12" fill="hold">
                            <p:stCondLst>
                              <p:cond delay="0"/>
                            </p:stCondLst>
                            <p:childTnLst>
                              <p:par>
                                <p:cTn id="13" presetID="21" presetClass="entr" presetSubtype="1" fill="hold"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heel(1)">
                                      <p:cBhvr>
                                        <p:cTn id="15" dur="1000"/>
                                        <p:tgtEl>
                                          <p:spTgt spid="23"/>
                                        </p:tgtEl>
                                      </p:cBhvr>
                                    </p:animEffect>
                                  </p:childTnLst>
                                </p:cTn>
                              </p:par>
                              <p:par>
                                <p:cTn id="16" presetID="8" presetClass="emph" presetSubtype="0" repeatCount="indefinite" fill="hold" nodeType="withEffect">
                                  <p:stCondLst>
                                    <p:cond delay="0"/>
                                  </p:stCondLst>
                                  <p:childTnLst>
                                    <p:animRot by="21600000">
                                      <p:cBhvr>
                                        <p:cTn id="17" dur="3000" fill="hold"/>
                                        <p:tgtEl>
                                          <p:spTgt spid="23"/>
                                        </p:tgtEl>
                                        <p:attrNameLst>
                                          <p:attrName>r</p:attrName>
                                        </p:attrNameLst>
                                      </p:cBhvr>
                                    </p:animRot>
                                  </p:childTnLst>
                                </p:cTn>
                              </p:par>
                              <p:par>
                                <p:cTn id="18" presetID="42" presetClass="entr" presetSubtype="0" fill="hold" grpId="0" nodeType="withEffect">
                                  <p:stCondLst>
                                    <p:cond delay="150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250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1000"/>
                                        <p:tgtEl>
                                          <p:spTgt spid="30"/>
                                        </p:tgtEl>
                                      </p:cBhvr>
                                    </p:animEffect>
                                    <p:anim calcmode="lin" valueType="num">
                                      <p:cBhvr>
                                        <p:cTn id="26" dur="1000" fill="hold"/>
                                        <p:tgtEl>
                                          <p:spTgt spid="30"/>
                                        </p:tgtEl>
                                        <p:attrNameLst>
                                          <p:attrName>ppt_x</p:attrName>
                                        </p:attrNameLst>
                                      </p:cBhvr>
                                      <p:tavLst>
                                        <p:tav tm="0">
                                          <p:val>
                                            <p:strVal val="#ppt_x"/>
                                          </p:val>
                                        </p:tav>
                                        <p:tav tm="100000">
                                          <p:val>
                                            <p:strVal val="#ppt_x"/>
                                          </p:val>
                                        </p:tav>
                                      </p:tavLst>
                                    </p:anim>
                                    <p:anim calcmode="lin" valueType="num">
                                      <p:cBhvr>
                                        <p:cTn id="27" dur="1000" fill="hold"/>
                                        <p:tgtEl>
                                          <p:spTgt spid="30"/>
                                        </p:tgtEl>
                                        <p:attrNameLst>
                                          <p:attrName>ppt_y</p:attrName>
                                        </p:attrNameLst>
                                      </p:cBhvr>
                                      <p:tavLst>
                                        <p:tav tm="0">
                                          <p:val>
                                            <p:strVal val="#ppt_y+.1"/>
                                          </p:val>
                                        </p:tav>
                                        <p:tav tm="100000">
                                          <p:val>
                                            <p:strVal val="#ppt_y"/>
                                          </p:val>
                                        </p:tav>
                                      </p:tavLst>
                                    </p:anim>
                                  </p:childTnLst>
                                </p:cTn>
                              </p:par>
                              <p:par>
                                <p:cTn id="28" presetID="55" presetClass="entr" presetSubtype="0" fill="hold" nodeType="withEffect">
                                  <p:stCondLst>
                                    <p:cond delay="3500"/>
                                  </p:stCondLst>
                                  <p:childTnLst>
                                    <p:set>
                                      <p:cBhvr>
                                        <p:cTn id="29" dur="1" fill="hold">
                                          <p:stCondLst>
                                            <p:cond delay="0"/>
                                          </p:stCondLst>
                                        </p:cTn>
                                        <p:tgtEl>
                                          <p:spTgt spid="2"/>
                                        </p:tgtEl>
                                        <p:attrNameLst>
                                          <p:attrName>style.visibility</p:attrName>
                                        </p:attrNameLst>
                                      </p:cBhvr>
                                      <p:to>
                                        <p:strVal val="visible"/>
                                      </p:to>
                                    </p:set>
                                    <p:anim calcmode="lin" valueType="num">
                                      <p:cBhvr>
                                        <p:cTn id="30" dur="1000" fill="hold"/>
                                        <p:tgtEl>
                                          <p:spTgt spid="2"/>
                                        </p:tgtEl>
                                        <p:attrNameLst>
                                          <p:attrName>ppt_w</p:attrName>
                                        </p:attrNameLst>
                                      </p:cBhvr>
                                      <p:tavLst>
                                        <p:tav tm="0">
                                          <p:val>
                                            <p:strVal val="#ppt_w*0.70"/>
                                          </p:val>
                                        </p:tav>
                                        <p:tav tm="100000">
                                          <p:val>
                                            <p:strVal val="#ppt_w"/>
                                          </p:val>
                                        </p:tav>
                                      </p:tavLst>
                                    </p:anim>
                                    <p:anim calcmode="lin" valueType="num">
                                      <p:cBhvr>
                                        <p:cTn id="31" dur="1000" fill="hold"/>
                                        <p:tgtEl>
                                          <p:spTgt spid="2"/>
                                        </p:tgtEl>
                                        <p:attrNameLst>
                                          <p:attrName>ppt_h</p:attrName>
                                        </p:attrNameLst>
                                      </p:cBhvr>
                                      <p:tavLst>
                                        <p:tav tm="0">
                                          <p:val>
                                            <p:strVal val="#ppt_h"/>
                                          </p:val>
                                        </p:tav>
                                        <p:tav tm="100000">
                                          <p:val>
                                            <p:strVal val="#ppt_h"/>
                                          </p:val>
                                        </p:tav>
                                      </p:tavLst>
                                    </p:anim>
                                    <p:animEffect transition="in" filter="fade">
                                      <p:cBhvr>
                                        <p:cTn id="3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3" repeatCount="indefinite" fill="remove" display="0">
                  <p:stCondLst>
                    <p:cond delay="indefinite"/>
                  </p:stCondLst>
                  <p:endCondLst>
                    <p:cond evt="onStopAudio" delay="0">
                      <p:tgtEl>
                        <p:sldTgt/>
                      </p:tgtEl>
                    </p:cond>
                  </p:endCondLst>
                </p:cTn>
                <p:tgtEl>
                  <p:spTgt spid="3"/>
                </p:tgtEl>
              </p:cMediaNode>
            </p:audio>
          </p:childTnLst>
        </p:cTn>
      </p:par>
    </p:tnLst>
    <p:bldLst>
      <p:bldP spid="5" grpId="0"/>
      <p:bldP spid="10" grpId="0"/>
      <p:bldP spid="3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478190" y="1941762"/>
            <a:ext cx="2819400" cy="2819400"/>
            <a:chOff x="4290060" y="1623060"/>
            <a:chExt cx="4076700" cy="4076700"/>
          </a:xfrm>
          <a:solidFill>
            <a:srgbClr val="FFFFFF">
              <a:alpha val="50196"/>
            </a:srgbClr>
          </a:solidFill>
        </p:grpSpPr>
        <p:sp>
          <p:nvSpPr>
            <p:cNvPr id="8" name="椭圆 7"/>
            <p:cNvSpPr/>
            <p:nvPr/>
          </p:nvSpPr>
          <p:spPr>
            <a:xfrm>
              <a:off x="4293870" y="1626870"/>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空心弧 8"/>
            <p:cNvSpPr/>
            <p:nvPr/>
          </p:nvSpPr>
          <p:spPr>
            <a:xfrm>
              <a:off x="4290060" y="1623060"/>
              <a:ext cx="4076700" cy="4076700"/>
            </a:xfrm>
            <a:prstGeom prst="blockArc">
              <a:avLst>
                <a:gd name="adj1" fmla="val 16931517"/>
                <a:gd name="adj2" fmla="val 769583"/>
                <a:gd name="adj3" fmla="val 56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空心弧 9"/>
            <p:cNvSpPr/>
            <p:nvPr/>
          </p:nvSpPr>
          <p:spPr>
            <a:xfrm>
              <a:off x="4290060" y="1623060"/>
              <a:ext cx="4076700" cy="4076700"/>
            </a:xfrm>
            <a:prstGeom prst="blockArc">
              <a:avLst>
                <a:gd name="adj1" fmla="val 1837630"/>
                <a:gd name="adj2" fmla="val 7591569"/>
                <a:gd name="adj3" fmla="val 38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空心弧 10"/>
            <p:cNvSpPr/>
            <p:nvPr/>
          </p:nvSpPr>
          <p:spPr>
            <a:xfrm>
              <a:off x="4290060" y="1623060"/>
              <a:ext cx="4076700" cy="4076700"/>
            </a:xfrm>
            <a:prstGeom prst="blockArc">
              <a:avLst>
                <a:gd name="adj1" fmla="val 12662719"/>
                <a:gd name="adj2" fmla="val 15581033"/>
                <a:gd name="adj3" fmla="val 3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空心弧 11"/>
            <p:cNvSpPr/>
            <p:nvPr/>
          </p:nvSpPr>
          <p:spPr>
            <a:xfrm>
              <a:off x="4290060" y="1623060"/>
              <a:ext cx="4076700" cy="4076700"/>
            </a:xfrm>
            <a:prstGeom prst="blockArc">
              <a:avLst>
                <a:gd name="adj1" fmla="val 8236269"/>
                <a:gd name="adj2" fmla="val 12105286"/>
                <a:gd name="adj3" fmla="val 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5" name="组合 14"/>
          <p:cNvGrpSpPr/>
          <p:nvPr/>
        </p:nvGrpSpPr>
        <p:grpSpPr>
          <a:xfrm>
            <a:off x="1963965" y="2427537"/>
            <a:ext cx="1847850" cy="1847850"/>
            <a:chOff x="4290060" y="1623060"/>
            <a:chExt cx="4076700" cy="4076700"/>
          </a:xfrm>
          <a:solidFill>
            <a:srgbClr val="FFFFFF">
              <a:alpha val="50196"/>
            </a:srgbClr>
          </a:solidFill>
        </p:grpSpPr>
        <p:sp>
          <p:nvSpPr>
            <p:cNvPr id="16" name="椭圆 15"/>
            <p:cNvSpPr/>
            <p:nvPr/>
          </p:nvSpPr>
          <p:spPr>
            <a:xfrm>
              <a:off x="4293869" y="1626869"/>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空心弧 17"/>
            <p:cNvSpPr/>
            <p:nvPr/>
          </p:nvSpPr>
          <p:spPr>
            <a:xfrm>
              <a:off x="4290060" y="1623060"/>
              <a:ext cx="4076700" cy="4076700"/>
            </a:xfrm>
            <a:prstGeom prst="blockArc">
              <a:avLst>
                <a:gd name="adj1" fmla="val 19790447"/>
                <a:gd name="adj2" fmla="val 5694414"/>
                <a:gd name="adj3" fmla="val 46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空心弧 18"/>
            <p:cNvSpPr/>
            <p:nvPr/>
          </p:nvSpPr>
          <p:spPr>
            <a:xfrm>
              <a:off x="4290060" y="1623060"/>
              <a:ext cx="4076700" cy="4076700"/>
            </a:xfrm>
            <a:prstGeom prst="blockArc">
              <a:avLst>
                <a:gd name="adj1" fmla="val 12164466"/>
                <a:gd name="adj2" fmla="val 17961330"/>
                <a:gd name="adj3" fmla="val 33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空心弧 19"/>
            <p:cNvSpPr/>
            <p:nvPr/>
          </p:nvSpPr>
          <p:spPr>
            <a:xfrm>
              <a:off x="4290060" y="1623060"/>
              <a:ext cx="4076700" cy="4076700"/>
            </a:xfrm>
            <a:prstGeom prst="blockArc">
              <a:avLst>
                <a:gd name="adj1" fmla="val 7061968"/>
                <a:gd name="adj2" fmla="val 10784229"/>
                <a:gd name="adj3" fmla="val 35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3" name="文本框 32"/>
          <p:cNvSpPr txBox="1"/>
          <p:nvPr/>
        </p:nvSpPr>
        <p:spPr>
          <a:xfrm>
            <a:off x="4518114" y="2594794"/>
            <a:ext cx="6217849" cy="914400"/>
          </a:xfrm>
          <a:prstGeom prst="rect">
            <a:avLst/>
          </a:prstGeom>
          <a:noFill/>
        </p:spPr>
        <p:txBody>
          <a:bodyPr wrap="square" rtlCol="0">
            <a:spAutoFit/>
          </a:bodyPr>
          <a:lstStyle/>
          <a:p>
            <a:pPr algn="dist"/>
            <a:r>
              <a:rPr lang="zh-CN" altLang="en-US" sz="5400" dirty="0">
                <a:solidFill>
                  <a:schemeClr val="bg1"/>
                </a:solidFill>
                <a:latin typeface="方正兰亭超细黑简体" panose="02000000000000000000" pitchFamily="2" charset="-122"/>
                <a:ea typeface="方正兰亭超细黑简体" panose="02000000000000000000" pitchFamily="2" charset="-122"/>
              </a:rPr>
              <a:t>实训评价</a:t>
            </a:r>
            <a:endParaRPr lang="zh-CN" altLang="en-US" sz="5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34" name="文本框 33"/>
          <p:cNvSpPr txBox="1"/>
          <p:nvPr/>
        </p:nvSpPr>
        <p:spPr>
          <a:xfrm>
            <a:off x="2186866" y="2689741"/>
            <a:ext cx="1763999" cy="1323439"/>
          </a:xfrm>
          <a:prstGeom prst="rect">
            <a:avLst/>
          </a:prstGeom>
          <a:noFill/>
        </p:spPr>
        <p:txBody>
          <a:bodyPr wrap="square" rtlCol="0">
            <a:spAutoFit/>
          </a:bodyPr>
          <a:lstStyle/>
          <a:p>
            <a:r>
              <a:rPr lang="en-US" altLang="zh-CN" sz="8000" dirty="0">
                <a:solidFill>
                  <a:schemeClr val="bg1"/>
                </a:solidFill>
                <a:latin typeface="方正兰亭超细黑简体" panose="02000000000000000000" pitchFamily="2" charset="-122"/>
                <a:ea typeface="方正兰亭超细黑简体" panose="02000000000000000000" pitchFamily="2" charset="-122"/>
              </a:rPr>
              <a:t>03</a:t>
            </a:r>
            <a:endParaRPr lang="zh-CN" altLang="en-US" sz="8000" dirty="0">
              <a:solidFill>
                <a:schemeClr val="bg1"/>
              </a:solidFill>
              <a:latin typeface="方正兰亭超细黑简体" panose="02000000000000000000" pitchFamily="2" charset="-122"/>
              <a:ea typeface="方正兰亭超细黑简体" panose="02000000000000000000" pitchFamily="2" charset="-122"/>
            </a:endParaRPr>
          </a:p>
        </p:txBody>
      </p:sp>
      <p:cxnSp>
        <p:nvCxnSpPr>
          <p:cNvPr id="35" name="直接连接符 34"/>
          <p:cNvCxnSpPr/>
          <p:nvPr/>
        </p:nvCxnSpPr>
        <p:spPr>
          <a:xfrm>
            <a:off x="4699809" y="3508780"/>
            <a:ext cx="5879291"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5256987" y="3562350"/>
            <a:ext cx="4956721" cy="518160"/>
          </a:xfrm>
          <a:prstGeom prst="rect">
            <a:avLst/>
          </a:prstGeom>
          <a:noFill/>
        </p:spPr>
        <p:txBody>
          <a:bodyPr wrap="square" rtlCol="0">
            <a:spAutoFit/>
          </a:bodyPr>
          <a:lstStyle/>
          <a:p>
            <a:r>
              <a:rPr lang="en-US" altLang="zh-CN" sz="28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800" dirty="0">
              <a:solidFill>
                <a:schemeClr val="bg1"/>
              </a:solidFill>
              <a:latin typeface="方正兰亭超细黑简体" panose="02000000000000000000" pitchFamily="2" charset="-122"/>
              <a:ea typeface="方正兰亭超细黑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fad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2000"/>
                                        <p:tgtEl>
                                          <p:spTgt spid="15"/>
                                        </p:tgtEl>
                                      </p:cBhvr>
                                    </p:animEffect>
                                  </p:childTnLst>
                                </p:cTn>
                              </p:par>
                              <p:par>
                                <p:cTn id="8" presetID="21" presetClass="entr" presetSubtype="1"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heel(1)">
                                      <p:cBhvr>
                                        <p:cTn id="10" dur="2000"/>
                                        <p:tgtEl>
                                          <p:spTgt spid="7"/>
                                        </p:tgtEl>
                                      </p:cBhvr>
                                    </p:animEffect>
                                  </p:childTnLst>
                                </p:cTn>
                              </p:par>
                              <p:par>
                                <p:cTn id="11" presetID="8" presetClass="emph" presetSubtype="0" repeatCount="indefinite" fill="hold" nodeType="withEffect">
                                  <p:stCondLst>
                                    <p:cond delay="0"/>
                                  </p:stCondLst>
                                  <p:childTnLst>
                                    <p:animRot by="21600000">
                                      <p:cBhvr>
                                        <p:cTn id="12" dur="5000" fill="hold"/>
                                        <p:tgtEl>
                                          <p:spTgt spid="15"/>
                                        </p:tgtEl>
                                        <p:attrNameLst>
                                          <p:attrName>r</p:attrName>
                                        </p:attrNameLst>
                                      </p:cBhvr>
                                    </p:animRot>
                                  </p:childTnLst>
                                </p:cTn>
                              </p:par>
                              <p:par>
                                <p:cTn id="13" presetID="8" presetClass="emph" presetSubtype="0" repeatCount="indefinite" fill="hold" nodeType="withEffect">
                                  <p:stCondLst>
                                    <p:cond delay="0"/>
                                  </p:stCondLst>
                                  <p:childTnLst>
                                    <p:animRot by="-21600000">
                                      <p:cBhvr>
                                        <p:cTn id="14" dur="5000" fill="hold"/>
                                        <p:tgtEl>
                                          <p:spTgt spid="7"/>
                                        </p:tgtEl>
                                        <p:attrNameLst>
                                          <p:attrName>r</p:attrName>
                                        </p:attrNameLst>
                                      </p:cBhvr>
                                    </p:animRot>
                                  </p:childTnLst>
                                </p:cTn>
                              </p:par>
                              <p:par>
                                <p:cTn id="15" presetID="47" presetClass="entr" presetSubtype="0" fill="hold" grpId="0" nodeType="withEffect">
                                  <p:stCondLst>
                                    <p:cond delay="270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anim calcmode="lin" valueType="num">
                                      <p:cBhvr>
                                        <p:cTn id="18" dur="1000" fill="hold"/>
                                        <p:tgtEl>
                                          <p:spTgt spid="34"/>
                                        </p:tgtEl>
                                        <p:attrNameLst>
                                          <p:attrName>ppt_x</p:attrName>
                                        </p:attrNameLst>
                                      </p:cBhvr>
                                      <p:tavLst>
                                        <p:tav tm="0">
                                          <p:val>
                                            <p:strVal val="#ppt_x"/>
                                          </p:val>
                                        </p:tav>
                                        <p:tav tm="100000">
                                          <p:val>
                                            <p:strVal val="#ppt_x"/>
                                          </p:val>
                                        </p:tav>
                                      </p:tavLst>
                                    </p:anim>
                                    <p:anim calcmode="lin" valueType="num">
                                      <p:cBhvr>
                                        <p:cTn id="19" dur="1000" fill="hold"/>
                                        <p:tgtEl>
                                          <p:spTgt spid="34"/>
                                        </p:tgtEl>
                                        <p:attrNameLst>
                                          <p:attrName>ppt_y</p:attrName>
                                        </p:attrNameLst>
                                      </p:cBhvr>
                                      <p:tavLst>
                                        <p:tav tm="0">
                                          <p:val>
                                            <p:strVal val="#ppt_y-.1"/>
                                          </p:val>
                                        </p:tav>
                                        <p:tav tm="100000">
                                          <p:val>
                                            <p:strVal val="#ppt_y"/>
                                          </p:val>
                                        </p:tav>
                                      </p:tavLst>
                                    </p:anim>
                                  </p:childTnLst>
                                </p:cTn>
                              </p:par>
                              <p:par>
                                <p:cTn id="20" presetID="22" presetClass="entr" presetSubtype="8" fill="hold" nodeType="withEffect">
                                  <p:stCondLst>
                                    <p:cond delay="2700"/>
                                  </p:stCondLst>
                                  <p:childTnLst>
                                    <p:set>
                                      <p:cBhvr>
                                        <p:cTn id="21" dur="1" fill="hold">
                                          <p:stCondLst>
                                            <p:cond delay="0"/>
                                          </p:stCondLst>
                                        </p:cTn>
                                        <p:tgtEl>
                                          <p:spTgt spid="35"/>
                                        </p:tgtEl>
                                        <p:attrNameLst>
                                          <p:attrName>style.visibility</p:attrName>
                                        </p:attrNameLst>
                                      </p:cBhvr>
                                      <p:to>
                                        <p:strVal val="visible"/>
                                      </p:to>
                                    </p:set>
                                    <p:animEffect transition="in" filter="wipe(left)">
                                      <p:cBhvr>
                                        <p:cTn id="22" dur="1500"/>
                                        <p:tgtEl>
                                          <p:spTgt spid="35"/>
                                        </p:tgtEl>
                                      </p:cBhvr>
                                    </p:animEffect>
                                  </p:childTnLst>
                                </p:cTn>
                              </p:par>
                              <p:par>
                                <p:cTn id="23" presetID="42" presetClass="entr" presetSubtype="0" fill="hold" grpId="0" nodeType="withEffect">
                                  <p:stCondLst>
                                    <p:cond delay="4000"/>
                                  </p:stCondLst>
                                  <p:iterate type="lt">
                                    <p:tmPct val="5000"/>
                                  </p:iterate>
                                  <p:childTnLst>
                                    <p:set>
                                      <p:cBhvr>
                                        <p:cTn id="24" dur="1" fill="hold">
                                          <p:stCondLst>
                                            <p:cond delay="0"/>
                                          </p:stCondLst>
                                        </p:cTn>
                                        <p:tgtEl>
                                          <p:spTgt spid="36">
                                            <p:txEl>
                                              <p:pRg st="0" end="0"/>
                                            </p:txEl>
                                          </p:spTgt>
                                        </p:tgtEl>
                                        <p:attrNameLst>
                                          <p:attrName>style.visibility</p:attrName>
                                        </p:attrNameLst>
                                      </p:cBhvr>
                                      <p:to>
                                        <p:strVal val="visible"/>
                                      </p:to>
                                    </p:set>
                                    <p:animEffect transition="in" filter="fade">
                                      <p:cBhvr>
                                        <p:cTn id="25" dur="1000"/>
                                        <p:tgtEl>
                                          <p:spTgt spid="36">
                                            <p:txEl>
                                              <p:pRg st="0" end="0"/>
                                            </p:txEl>
                                          </p:spTgt>
                                        </p:tgtEl>
                                      </p:cBhvr>
                                    </p:animEffect>
                                    <p:anim calcmode="lin" valueType="num">
                                      <p:cBhvr>
                                        <p:cTn id="26" dur="10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6">
                                            <p:txEl>
                                              <p:pRg st="0" end="0"/>
                                            </p:txEl>
                                          </p:spTgt>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4000"/>
                                  </p:stCondLst>
                                  <p:iterate type="wd">
                                    <p:tmPct val="33333"/>
                                  </p:iterate>
                                  <p:childTnLst>
                                    <p:set>
                                      <p:cBhvr>
                                        <p:cTn id="29" dur="1" fill="hold">
                                          <p:stCondLst>
                                            <p:cond delay="0"/>
                                          </p:stCondLst>
                                        </p:cTn>
                                        <p:tgtEl>
                                          <p:spTgt spid="33"/>
                                        </p:tgtEl>
                                        <p:attrNameLst>
                                          <p:attrName>style.visibility</p:attrName>
                                        </p:attrNameLst>
                                      </p:cBhvr>
                                      <p:to>
                                        <p:strVal val="visible"/>
                                      </p:to>
                                    </p:set>
                                    <p:animEffect transition="in" filter="fade">
                                      <p:cBhvr>
                                        <p:cTn id="30" dur="1000"/>
                                        <p:tgtEl>
                                          <p:spTgt spid="33"/>
                                        </p:tgtEl>
                                      </p:cBhvr>
                                    </p:animEffect>
                                    <p:anim calcmode="lin" valueType="num">
                                      <p:cBhvr>
                                        <p:cTn id="31" dur="1000" fill="hold"/>
                                        <p:tgtEl>
                                          <p:spTgt spid="33"/>
                                        </p:tgtEl>
                                        <p:attrNameLst>
                                          <p:attrName>ppt_x</p:attrName>
                                        </p:attrNameLst>
                                      </p:cBhvr>
                                      <p:tavLst>
                                        <p:tav tm="0">
                                          <p:val>
                                            <p:strVal val="#ppt_x"/>
                                          </p:val>
                                        </p:tav>
                                        <p:tav tm="100000">
                                          <p:val>
                                            <p:strVal val="#ppt_x"/>
                                          </p:val>
                                        </p:tav>
                                      </p:tavLst>
                                    </p:anim>
                                    <p:anim calcmode="lin" valueType="num">
                                      <p:cBhvr>
                                        <p:cTn id="32"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722179" y="1796679"/>
            <a:ext cx="4165232" cy="4165230"/>
            <a:chOff x="4067004" y="2004324"/>
            <a:chExt cx="4165232" cy="4165230"/>
          </a:xfrm>
        </p:grpSpPr>
        <p:grpSp>
          <p:nvGrpSpPr>
            <p:cNvPr id="9" name="组合 8"/>
            <p:cNvGrpSpPr/>
            <p:nvPr/>
          </p:nvGrpSpPr>
          <p:grpSpPr>
            <a:xfrm>
              <a:off x="4067004" y="2004324"/>
              <a:ext cx="4165232" cy="4165230"/>
              <a:chOff x="3456318" y="1383576"/>
              <a:chExt cx="5380988" cy="5380986"/>
            </a:xfrm>
          </p:grpSpPr>
          <p:sp>
            <p:nvSpPr>
              <p:cNvPr id="3" name="泪滴形 2"/>
              <p:cNvSpPr/>
              <p:nvPr/>
            </p:nvSpPr>
            <p:spPr>
              <a:xfrm rot="2700000">
                <a:off x="3456319" y="2990982"/>
                <a:ext cx="2166760" cy="2166761"/>
              </a:xfrm>
              <a:prstGeom prst="teardrop">
                <a:avLst/>
              </a:prstGeom>
              <a:solidFill>
                <a:srgbClr val="FFFFFF">
                  <a:alpha val="50196"/>
                </a:srgbClr>
              </a:solidFill>
              <a:ln w="12700">
                <a:solidFill>
                  <a:srgbClr val="FFFFFF">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泪滴形 49"/>
              <p:cNvSpPr/>
              <p:nvPr/>
            </p:nvSpPr>
            <p:spPr>
              <a:xfrm rot="18900000">
                <a:off x="5063139" y="4597802"/>
                <a:ext cx="2166761" cy="2166760"/>
              </a:xfrm>
              <a:prstGeom prst="teardrop">
                <a:avLst/>
              </a:prstGeom>
              <a:solidFill>
                <a:srgbClr val="FFFFFF">
                  <a:alpha val="50196"/>
                </a:srgbClr>
              </a:solidFill>
              <a:ln w="12700">
                <a:solidFill>
                  <a:srgbClr val="FFFFFF">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泪滴形 51"/>
              <p:cNvSpPr/>
              <p:nvPr/>
            </p:nvSpPr>
            <p:spPr>
              <a:xfrm rot="13500000">
                <a:off x="6670546" y="2990395"/>
                <a:ext cx="2166760" cy="2166761"/>
              </a:xfrm>
              <a:prstGeom prst="teardrop">
                <a:avLst/>
              </a:prstGeom>
              <a:solidFill>
                <a:srgbClr val="FFFFFF">
                  <a:alpha val="50196"/>
                </a:srgbClr>
              </a:solidFill>
              <a:ln w="12700">
                <a:solidFill>
                  <a:srgbClr val="FFFFFF">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泪滴形 52"/>
              <p:cNvSpPr/>
              <p:nvPr/>
            </p:nvSpPr>
            <p:spPr>
              <a:xfrm rot="8100000">
                <a:off x="5063726" y="1383576"/>
                <a:ext cx="2166761" cy="2166760"/>
              </a:xfrm>
              <a:prstGeom prst="teardrop">
                <a:avLst/>
              </a:prstGeom>
              <a:solidFill>
                <a:srgbClr val="FFFFFF">
                  <a:alpha val="50196"/>
                </a:srgbClr>
              </a:solidFill>
              <a:ln w="12700">
                <a:solidFill>
                  <a:srgbClr val="FFFFFF">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4" name="文本框 53"/>
            <p:cNvSpPr txBox="1"/>
            <p:nvPr/>
          </p:nvSpPr>
          <p:spPr>
            <a:xfrm>
              <a:off x="5851430" y="3047619"/>
              <a:ext cx="558223" cy="769441"/>
            </a:xfrm>
            <a:prstGeom prst="rect">
              <a:avLst/>
            </a:prstGeom>
            <a:noFill/>
          </p:spPr>
          <p:txBody>
            <a:bodyPr wrap="square" rtlCol="0">
              <a:spAutoFit/>
            </a:bodyPr>
            <a:lstStyle/>
            <a:p>
              <a:r>
                <a:rPr lang="en-US" altLang="zh-CN" sz="4400" dirty="0">
                  <a:solidFill>
                    <a:schemeClr val="bg1"/>
                  </a:solidFill>
                  <a:latin typeface="方正兰亭超细黑简体" panose="02000000000000000000" pitchFamily="2" charset="-122"/>
                  <a:ea typeface="方正兰亭超细黑简体" panose="02000000000000000000" pitchFamily="2" charset="-122"/>
                </a:rPr>
                <a:t>S</a:t>
              </a:r>
              <a:endParaRPr lang="zh-CN" altLang="en-US" sz="4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55" name="文本框 54"/>
            <p:cNvSpPr txBox="1"/>
            <p:nvPr/>
          </p:nvSpPr>
          <p:spPr>
            <a:xfrm>
              <a:off x="6444783" y="3689349"/>
              <a:ext cx="558223" cy="769441"/>
            </a:xfrm>
            <a:prstGeom prst="rect">
              <a:avLst/>
            </a:prstGeom>
            <a:noFill/>
          </p:spPr>
          <p:txBody>
            <a:bodyPr wrap="square" rtlCol="0">
              <a:spAutoFit/>
            </a:bodyPr>
            <a:lstStyle/>
            <a:p>
              <a:r>
                <a:rPr lang="en-US" altLang="zh-CN" sz="4400" dirty="0">
                  <a:solidFill>
                    <a:schemeClr val="bg1"/>
                  </a:solidFill>
                  <a:latin typeface="方正兰亭超细黑简体" panose="02000000000000000000" pitchFamily="2" charset="-122"/>
                  <a:ea typeface="方正兰亭超细黑简体" panose="02000000000000000000" pitchFamily="2" charset="-122"/>
                </a:rPr>
                <a:t>W</a:t>
              </a:r>
              <a:endParaRPr lang="zh-CN" altLang="en-US" sz="4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56" name="文本框 55"/>
            <p:cNvSpPr txBox="1"/>
            <p:nvPr/>
          </p:nvSpPr>
          <p:spPr>
            <a:xfrm>
              <a:off x="5851430" y="4326202"/>
              <a:ext cx="558223" cy="769441"/>
            </a:xfrm>
            <a:prstGeom prst="rect">
              <a:avLst/>
            </a:prstGeom>
            <a:noFill/>
          </p:spPr>
          <p:txBody>
            <a:bodyPr wrap="square" rtlCol="0">
              <a:spAutoFit/>
            </a:bodyPr>
            <a:lstStyle/>
            <a:p>
              <a:r>
                <a:rPr lang="en-US" altLang="zh-CN" sz="4400" dirty="0">
                  <a:solidFill>
                    <a:schemeClr val="bg1"/>
                  </a:solidFill>
                  <a:latin typeface="方正兰亭超细黑简体" panose="02000000000000000000" pitchFamily="2" charset="-122"/>
                  <a:ea typeface="方正兰亭超细黑简体" panose="02000000000000000000" pitchFamily="2" charset="-122"/>
                </a:rPr>
                <a:t>O</a:t>
              </a:r>
              <a:endParaRPr lang="zh-CN" altLang="en-US" sz="4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57" name="文本框 56"/>
            <p:cNvSpPr txBox="1"/>
            <p:nvPr/>
          </p:nvSpPr>
          <p:spPr>
            <a:xfrm>
              <a:off x="5309478" y="3718662"/>
              <a:ext cx="558223" cy="769441"/>
            </a:xfrm>
            <a:prstGeom prst="rect">
              <a:avLst/>
            </a:prstGeom>
            <a:noFill/>
          </p:spPr>
          <p:txBody>
            <a:bodyPr wrap="square" rtlCol="0">
              <a:spAutoFit/>
            </a:bodyPr>
            <a:lstStyle/>
            <a:p>
              <a:r>
                <a:rPr lang="en-US" altLang="zh-CN" sz="4400" dirty="0">
                  <a:solidFill>
                    <a:schemeClr val="bg1"/>
                  </a:solidFill>
                  <a:latin typeface="方正兰亭超细黑简体" panose="02000000000000000000" pitchFamily="2" charset="-122"/>
                  <a:ea typeface="方正兰亭超细黑简体" panose="02000000000000000000" pitchFamily="2" charset="-122"/>
                </a:rPr>
                <a:t>T</a:t>
              </a:r>
              <a:endParaRPr lang="zh-CN" altLang="en-US" sz="4400" dirty="0">
                <a:solidFill>
                  <a:schemeClr val="bg1"/>
                </a:solidFill>
                <a:latin typeface="方正兰亭超细黑简体" panose="02000000000000000000" pitchFamily="2" charset="-122"/>
                <a:ea typeface="方正兰亭超细黑简体" panose="02000000000000000000" pitchFamily="2" charset="-122"/>
              </a:endParaRPr>
            </a:p>
          </p:txBody>
        </p:sp>
        <p:grpSp>
          <p:nvGrpSpPr>
            <p:cNvPr id="58" name="组合 57"/>
            <p:cNvGrpSpPr/>
            <p:nvPr/>
          </p:nvGrpSpPr>
          <p:grpSpPr>
            <a:xfrm>
              <a:off x="5974739" y="2241924"/>
              <a:ext cx="556070" cy="777511"/>
              <a:chOff x="9451975" y="2613025"/>
              <a:chExt cx="538163" cy="752475"/>
            </a:xfrm>
            <a:solidFill>
              <a:srgbClr val="FFFFFF">
                <a:alpha val="69804"/>
              </a:srgbClr>
            </a:solidFill>
          </p:grpSpPr>
          <p:sp>
            <p:nvSpPr>
              <p:cNvPr id="59" name="Freeform 10"/>
              <p:cNvSpPr/>
              <p:nvPr/>
            </p:nvSpPr>
            <p:spPr bwMode="auto">
              <a:xfrm>
                <a:off x="9526588" y="2651125"/>
                <a:ext cx="142875" cy="153987"/>
              </a:xfrm>
              <a:custGeom>
                <a:avLst/>
                <a:gdLst>
                  <a:gd name="T0" fmla="*/ 4 w 38"/>
                  <a:gd name="T1" fmla="*/ 26 h 41"/>
                  <a:gd name="T2" fmla="*/ 19 w 38"/>
                  <a:gd name="T3" fmla="*/ 41 h 41"/>
                  <a:gd name="T4" fmla="*/ 34 w 38"/>
                  <a:gd name="T5" fmla="*/ 26 h 41"/>
                  <a:gd name="T6" fmla="*/ 37 w 38"/>
                  <a:gd name="T7" fmla="*/ 20 h 41"/>
                  <a:gd name="T8" fmla="*/ 35 w 38"/>
                  <a:gd name="T9" fmla="*/ 17 h 41"/>
                  <a:gd name="T10" fmla="*/ 19 w 38"/>
                  <a:gd name="T11" fmla="*/ 0 h 41"/>
                  <a:gd name="T12" fmla="*/ 3 w 38"/>
                  <a:gd name="T13" fmla="*/ 17 h 41"/>
                  <a:gd name="T14" fmla="*/ 0 w 38"/>
                  <a:gd name="T15" fmla="*/ 20 h 41"/>
                  <a:gd name="T16" fmla="*/ 4 w 38"/>
                  <a:gd name="T17"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41">
                    <a:moveTo>
                      <a:pt x="4" y="26"/>
                    </a:moveTo>
                    <a:cubicBezTo>
                      <a:pt x="6" y="34"/>
                      <a:pt x="11" y="41"/>
                      <a:pt x="19" y="41"/>
                    </a:cubicBezTo>
                    <a:cubicBezTo>
                      <a:pt x="27" y="41"/>
                      <a:pt x="32" y="34"/>
                      <a:pt x="34" y="26"/>
                    </a:cubicBezTo>
                    <a:cubicBezTo>
                      <a:pt x="36" y="25"/>
                      <a:pt x="38" y="22"/>
                      <a:pt x="37" y="20"/>
                    </a:cubicBezTo>
                    <a:cubicBezTo>
                      <a:pt x="37" y="18"/>
                      <a:pt x="36" y="17"/>
                      <a:pt x="35" y="17"/>
                    </a:cubicBezTo>
                    <a:cubicBezTo>
                      <a:pt x="35" y="7"/>
                      <a:pt x="28" y="0"/>
                      <a:pt x="19" y="0"/>
                    </a:cubicBezTo>
                    <a:cubicBezTo>
                      <a:pt x="10" y="0"/>
                      <a:pt x="3" y="7"/>
                      <a:pt x="3" y="17"/>
                    </a:cubicBezTo>
                    <a:cubicBezTo>
                      <a:pt x="1" y="17"/>
                      <a:pt x="0" y="18"/>
                      <a:pt x="0" y="20"/>
                    </a:cubicBezTo>
                    <a:cubicBezTo>
                      <a:pt x="0" y="22"/>
                      <a:pt x="1" y="26"/>
                      <a:pt x="4"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11"/>
              <p:cNvSpPr/>
              <p:nvPr/>
            </p:nvSpPr>
            <p:spPr bwMode="auto">
              <a:xfrm>
                <a:off x="9451975" y="2813050"/>
                <a:ext cx="398463" cy="552450"/>
              </a:xfrm>
              <a:custGeom>
                <a:avLst/>
                <a:gdLst>
                  <a:gd name="T0" fmla="*/ 97 w 106"/>
                  <a:gd name="T1" fmla="*/ 36 h 147"/>
                  <a:gd name="T2" fmla="*/ 82 w 106"/>
                  <a:gd name="T3" fmla="*/ 38 h 147"/>
                  <a:gd name="T4" fmla="*/ 79 w 106"/>
                  <a:gd name="T5" fmla="*/ 37 h 147"/>
                  <a:gd name="T6" fmla="*/ 67 w 106"/>
                  <a:gd name="T7" fmla="*/ 11 h 147"/>
                  <a:gd name="T8" fmla="*/ 66 w 106"/>
                  <a:gd name="T9" fmla="*/ 8 h 147"/>
                  <a:gd name="T10" fmla="*/ 54 w 106"/>
                  <a:gd name="T11" fmla="*/ 2 h 147"/>
                  <a:gd name="T12" fmla="*/ 49 w 106"/>
                  <a:gd name="T13" fmla="*/ 0 h 147"/>
                  <a:gd name="T14" fmla="*/ 43 w 106"/>
                  <a:gd name="T15" fmla="*/ 22 h 147"/>
                  <a:gd name="T16" fmla="*/ 43 w 106"/>
                  <a:gd name="T17" fmla="*/ 5 h 147"/>
                  <a:gd name="T18" fmla="*/ 38 w 106"/>
                  <a:gd name="T19" fmla="*/ 2 h 147"/>
                  <a:gd name="T20" fmla="*/ 37 w 106"/>
                  <a:gd name="T21" fmla="*/ 9 h 147"/>
                  <a:gd name="T22" fmla="*/ 28 w 106"/>
                  <a:gd name="T23" fmla="*/ 0 h 147"/>
                  <a:gd name="T24" fmla="*/ 28 w 106"/>
                  <a:gd name="T25" fmla="*/ 0 h 147"/>
                  <a:gd name="T26" fmla="*/ 10 w 106"/>
                  <a:gd name="T27" fmla="*/ 7 h 147"/>
                  <a:gd name="T28" fmla="*/ 1 w 106"/>
                  <a:gd name="T29" fmla="*/ 69 h 147"/>
                  <a:gd name="T30" fmla="*/ 14 w 106"/>
                  <a:gd name="T31" fmla="*/ 70 h 147"/>
                  <a:gd name="T32" fmla="*/ 18 w 106"/>
                  <a:gd name="T33" fmla="*/ 23 h 147"/>
                  <a:gd name="T34" fmla="*/ 18 w 106"/>
                  <a:gd name="T35" fmla="*/ 65 h 147"/>
                  <a:gd name="T36" fmla="*/ 18 w 106"/>
                  <a:gd name="T37" fmla="*/ 138 h 147"/>
                  <a:gd name="T38" fmla="*/ 27 w 106"/>
                  <a:gd name="T39" fmla="*/ 147 h 147"/>
                  <a:gd name="T40" fmla="*/ 36 w 106"/>
                  <a:gd name="T41" fmla="*/ 138 h 147"/>
                  <a:gd name="T42" fmla="*/ 41 w 106"/>
                  <a:gd name="T43" fmla="*/ 77 h 147"/>
                  <a:gd name="T44" fmla="*/ 50 w 106"/>
                  <a:gd name="T45" fmla="*/ 147 h 147"/>
                  <a:gd name="T46" fmla="*/ 50 w 106"/>
                  <a:gd name="T47" fmla="*/ 147 h 147"/>
                  <a:gd name="T48" fmla="*/ 59 w 106"/>
                  <a:gd name="T49" fmla="*/ 70 h 147"/>
                  <a:gd name="T50" fmla="*/ 60 w 106"/>
                  <a:gd name="T51" fmla="*/ 29 h 147"/>
                  <a:gd name="T52" fmla="*/ 67 w 106"/>
                  <a:gd name="T53" fmla="*/ 43 h 147"/>
                  <a:gd name="T54" fmla="*/ 71 w 106"/>
                  <a:gd name="T55" fmla="*/ 50 h 147"/>
                  <a:gd name="T56" fmla="*/ 75 w 106"/>
                  <a:gd name="T57" fmla="*/ 52 h 147"/>
                  <a:gd name="T58" fmla="*/ 77 w 106"/>
                  <a:gd name="T59" fmla="*/ 52 h 147"/>
                  <a:gd name="T60" fmla="*/ 81 w 106"/>
                  <a:gd name="T61" fmla="*/ 52 h 147"/>
                  <a:gd name="T62" fmla="*/ 100 w 106"/>
                  <a:gd name="T63" fmla="*/ 49 h 147"/>
                  <a:gd name="T64" fmla="*/ 97 w 106"/>
                  <a:gd name="T65"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 h="147">
                    <a:moveTo>
                      <a:pt x="97" y="36"/>
                    </a:moveTo>
                    <a:cubicBezTo>
                      <a:pt x="97" y="36"/>
                      <a:pt x="97" y="36"/>
                      <a:pt x="97" y="36"/>
                    </a:cubicBezTo>
                    <a:cubicBezTo>
                      <a:pt x="95" y="36"/>
                      <a:pt x="91" y="37"/>
                      <a:pt x="87" y="37"/>
                    </a:cubicBezTo>
                    <a:cubicBezTo>
                      <a:pt x="85" y="38"/>
                      <a:pt x="83" y="38"/>
                      <a:pt x="82" y="38"/>
                    </a:cubicBezTo>
                    <a:cubicBezTo>
                      <a:pt x="81" y="38"/>
                      <a:pt x="81" y="38"/>
                      <a:pt x="80" y="38"/>
                    </a:cubicBezTo>
                    <a:cubicBezTo>
                      <a:pt x="80" y="38"/>
                      <a:pt x="80" y="37"/>
                      <a:pt x="79" y="37"/>
                    </a:cubicBezTo>
                    <a:cubicBezTo>
                      <a:pt x="77" y="32"/>
                      <a:pt x="73" y="25"/>
                      <a:pt x="71" y="19"/>
                    </a:cubicBezTo>
                    <a:cubicBezTo>
                      <a:pt x="69" y="16"/>
                      <a:pt x="68" y="13"/>
                      <a:pt x="67" y="11"/>
                    </a:cubicBezTo>
                    <a:cubicBezTo>
                      <a:pt x="67" y="10"/>
                      <a:pt x="66" y="10"/>
                      <a:pt x="66" y="9"/>
                    </a:cubicBezTo>
                    <a:cubicBezTo>
                      <a:pt x="66" y="8"/>
                      <a:pt x="66" y="8"/>
                      <a:pt x="66" y="8"/>
                    </a:cubicBezTo>
                    <a:cubicBezTo>
                      <a:pt x="65" y="7"/>
                      <a:pt x="65" y="6"/>
                      <a:pt x="64" y="6"/>
                    </a:cubicBezTo>
                    <a:cubicBezTo>
                      <a:pt x="63" y="5"/>
                      <a:pt x="61" y="3"/>
                      <a:pt x="54" y="2"/>
                    </a:cubicBezTo>
                    <a:cubicBezTo>
                      <a:pt x="52" y="1"/>
                      <a:pt x="51" y="0"/>
                      <a:pt x="49" y="0"/>
                    </a:cubicBezTo>
                    <a:cubicBezTo>
                      <a:pt x="49" y="0"/>
                      <a:pt x="49" y="0"/>
                      <a:pt x="49" y="0"/>
                    </a:cubicBezTo>
                    <a:cubicBezTo>
                      <a:pt x="49" y="0"/>
                      <a:pt x="49" y="0"/>
                      <a:pt x="49" y="0"/>
                    </a:cubicBezTo>
                    <a:cubicBezTo>
                      <a:pt x="49" y="4"/>
                      <a:pt x="48" y="12"/>
                      <a:pt x="43" y="22"/>
                    </a:cubicBezTo>
                    <a:cubicBezTo>
                      <a:pt x="42" y="15"/>
                      <a:pt x="41" y="9"/>
                      <a:pt x="41" y="9"/>
                    </a:cubicBezTo>
                    <a:cubicBezTo>
                      <a:pt x="43" y="5"/>
                      <a:pt x="43" y="5"/>
                      <a:pt x="43" y="5"/>
                    </a:cubicBezTo>
                    <a:cubicBezTo>
                      <a:pt x="40" y="2"/>
                      <a:pt x="40" y="2"/>
                      <a:pt x="40" y="2"/>
                    </a:cubicBezTo>
                    <a:cubicBezTo>
                      <a:pt x="38" y="2"/>
                      <a:pt x="38" y="2"/>
                      <a:pt x="38" y="2"/>
                    </a:cubicBezTo>
                    <a:cubicBezTo>
                      <a:pt x="35" y="5"/>
                      <a:pt x="35" y="5"/>
                      <a:pt x="35" y="5"/>
                    </a:cubicBezTo>
                    <a:cubicBezTo>
                      <a:pt x="37" y="9"/>
                      <a:pt x="37" y="9"/>
                      <a:pt x="37" y="9"/>
                    </a:cubicBezTo>
                    <a:cubicBezTo>
                      <a:pt x="36" y="9"/>
                      <a:pt x="35" y="15"/>
                      <a:pt x="35" y="22"/>
                    </a:cubicBezTo>
                    <a:cubicBezTo>
                      <a:pt x="30" y="12"/>
                      <a:pt x="28" y="4"/>
                      <a:pt x="28" y="0"/>
                    </a:cubicBezTo>
                    <a:cubicBezTo>
                      <a:pt x="28" y="0"/>
                      <a:pt x="28" y="0"/>
                      <a:pt x="28" y="0"/>
                    </a:cubicBezTo>
                    <a:cubicBezTo>
                      <a:pt x="28" y="0"/>
                      <a:pt x="28" y="0"/>
                      <a:pt x="28" y="0"/>
                    </a:cubicBezTo>
                    <a:cubicBezTo>
                      <a:pt x="27" y="0"/>
                      <a:pt x="25" y="1"/>
                      <a:pt x="24" y="2"/>
                    </a:cubicBezTo>
                    <a:cubicBezTo>
                      <a:pt x="20" y="3"/>
                      <a:pt x="14" y="5"/>
                      <a:pt x="10" y="7"/>
                    </a:cubicBezTo>
                    <a:cubicBezTo>
                      <a:pt x="8" y="9"/>
                      <a:pt x="2" y="17"/>
                      <a:pt x="0" y="44"/>
                    </a:cubicBezTo>
                    <a:cubicBezTo>
                      <a:pt x="0" y="53"/>
                      <a:pt x="1" y="69"/>
                      <a:pt x="1" y="69"/>
                    </a:cubicBezTo>
                    <a:cubicBezTo>
                      <a:pt x="2" y="73"/>
                      <a:pt x="3" y="77"/>
                      <a:pt x="7" y="77"/>
                    </a:cubicBezTo>
                    <a:cubicBezTo>
                      <a:pt x="12" y="77"/>
                      <a:pt x="14" y="74"/>
                      <a:pt x="14" y="70"/>
                    </a:cubicBezTo>
                    <a:cubicBezTo>
                      <a:pt x="14" y="70"/>
                      <a:pt x="13" y="56"/>
                      <a:pt x="14" y="45"/>
                    </a:cubicBezTo>
                    <a:cubicBezTo>
                      <a:pt x="14" y="36"/>
                      <a:pt x="16" y="23"/>
                      <a:pt x="18" y="23"/>
                    </a:cubicBezTo>
                    <a:cubicBezTo>
                      <a:pt x="18" y="23"/>
                      <a:pt x="18" y="23"/>
                      <a:pt x="18" y="23"/>
                    </a:cubicBezTo>
                    <a:cubicBezTo>
                      <a:pt x="18" y="65"/>
                      <a:pt x="18" y="65"/>
                      <a:pt x="18" y="65"/>
                    </a:cubicBezTo>
                    <a:cubicBezTo>
                      <a:pt x="18" y="67"/>
                      <a:pt x="18" y="69"/>
                      <a:pt x="18" y="70"/>
                    </a:cubicBezTo>
                    <a:cubicBezTo>
                      <a:pt x="18" y="138"/>
                      <a:pt x="18" y="138"/>
                      <a:pt x="18" y="138"/>
                    </a:cubicBezTo>
                    <a:cubicBezTo>
                      <a:pt x="18" y="143"/>
                      <a:pt x="22" y="147"/>
                      <a:pt x="27" y="147"/>
                    </a:cubicBezTo>
                    <a:cubicBezTo>
                      <a:pt x="27" y="147"/>
                      <a:pt x="27" y="147"/>
                      <a:pt x="27" y="147"/>
                    </a:cubicBezTo>
                    <a:cubicBezTo>
                      <a:pt x="27" y="147"/>
                      <a:pt x="27" y="147"/>
                      <a:pt x="27" y="147"/>
                    </a:cubicBezTo>
                    <a:cubicBezTo>
                      <a:pt x="32" y="147"/>
                      <a:pt x="36" y="143"/>
                      <a:pt x="36" y="138"/>
                    </a:cubicBezTo>
                    <a:cubicBezTo>
                      <a:pt x="36" y="77"/>
                      <a:pt x="36" y="77"/>
                      <a:pt x="36" y="77"/>
                    </a:cubicBezTo>
                    <a:cubicBezTo>
                      <a:pt x="41" y="77"/>
                      <a:pt x="41" y="77"/>
                      <a:pt x="41" y="77"/>
                    </a:cubicBezTo>
                    <a:cubicBezTo>
                      <a:pt x="41" y="138"/>
                      <a:pt x="41" y="138"/>
                      <a:pt x="41" y="138"/>
                    </a:cubicBezTo>
                    <a:cubicBezTo>
                      <a:pt x="41" y="143"/>
                      <a:pt x="45" y="147"/>
                      <a:pt x="50" y="147"/>
                    </a:cubicBezTo>
                    <a:cubicBezTo>
                      <a:pt x="50" y="147"/>
                      <a:pt x="50" y="147"/>
                      <a:pt x="50" y="147"/>
                    </a:cubicBezTo>
                    <a:cubicBezTo>
                      <a:pt x="50" y="147"/>
                      <a:pt x="50" y="147"/>
                      <a:pt x="50" y="147"/>
                    </a:cubicBezTo>
                    <a:cubicBezTo>
                      <a:pt x="55" y="147"/>
                      <a:pt x="59" y="143"/>
                      <a:pt x="59" y="138"/>
                    </a:cubicBezTo>
                    <a:cubicBezTo>
                      <a:pt x="59" y="70"/>
                      <a:pt x="59" y="70"/>
                      <a:pt x="59" y="70"/>
                    </a:cubicBezTo>
                    <a:cubicBezTo>
                      <a:pt x="60" y="69"/>
                      <a:pt x="60" y="67"/>
                      <a:pt x="60" y="65"/>
                    </a:cubicBezTo>
                    <a:cubicBezTo>
                      <a:pt x="60" y="29"/>
                      <a:pt x="60" y="29"/>
                      <a:pt x="60" y="29"/>
                    </a:cubicBezTo>
                    <a:cubicBezTo>
                      <a:pt x="60" y="29"/>
                      <a:pt x="60" y="30"/>
                      <a:pt x="61" y="31"/>
                    </a:cubicBezTo>
                    <a:cubicBezTo>
                      <a:pt x="63" y="35"/>
                      <a:pt x="65" y="40"/>
                      <a:pt x="67" y="43"/>
                    </a:cubicBezTo>
                    <a:cubicBezTo>
                      <a:pt x="68" y="45"/>
                      <a:pt x="69" y="46"/>
                      <a:pt x="70" y="48"/>
                    </a:cubicBezTo>
                    <a:cubicBezTo>
                      <a:pt x="70" y="48"/>
                      <a:pt x="71" y="49"/>
                      <a:pt x="71" y="50"/>
                    </a:cubicBezTo>
                    <a:cubicBezTo>
                      <a:pt x="71" y="50"/>
                      <a:pt x="72" y="50"/>
                      <a:pt x="72" y="51"/>
                    </a:cubicBezTo>
                    <a:cubicBezTo>
                      <a:pt x="73" y="51"/>
                      <a:pt x="74" y="52"/>
                      <a:pt x="75" y="52"/>
                    </a:cubicBezTo>
                    <a:cubicBezTo>
                      <a:pt x="75" y="52"/>
                      <a:pt x="75" y="52"/>
                      <a:pt x="75" y="52"/>
                    </a:cubicBezTo>
                    <a:cubicBezTo>
                      <a:pt x="76" y="52"/>
                      <a:pt x="76" y="52"/>
                      <a:pt x="77" y="52"/>
                    </a:cubicBezTo>
                    <a:cubicBezTo>
                      <a:pt x="77" y="53"/>
                      <a:pt x="78" y="53"/>
                      <a:pt x="78" y="53"/>
                    </a:cubicBezTo>
                    <a:cubicBezTo>
                      <a:pt x="79" y="53"/>
                      <a:pt x="80" y="52"/>
                      <a:pt x="81" y="52"/>
                    </a:cubicBezTo>
                    <a:cubicBezTo>
                      <a:pt x="85" y="52"/>
                      <a:pt x="89" y="51"/>
                      <a:pt x="93" y="51"/>
                    </a:cubicBezTo>
                    <a:cubicBezTo>
                      <a:pt x="97" y="50"/>
                      <a:pt x="100" y="49"/>
                      <a:pt x="100" y="49"/>
                    </a:cubicBezTo>
                    <a:cubicBezTo>
                      <a:pt x="104" y="48"/>
                      <a:pt x="106" y="45"/>
                      <a:pt x="106" y="41"/>
                    </a:cubicBezTo>
                    <a:cubicBezTo>
                      <a:pt x="105" y="37"/>
                      <a:pt x="101" y="35"/>
                      <a:pt x="97"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12"/>
              <p:cNvSpPr/>
              <p:nvPr/>
            </p:nvSpPr>
            <p:spPr bwMode="auto">
              <a:xfrm>
                <a:off x="9771063" y="2613025"/>
                <a:ext cx="219075" cy="339725"/>
              </a:xfrm>
              <a:custGeom>
                <a:avLst/>
                <a:gdLst>
                  <a:gd name="T0" fmla="*/ 33 w 58"/>
                  <a:gd name="T1" fmla="*/ 41 h 90"/>
                  <a:gd name="T2" fmla="*/ 32 w 58"/>
                  <a:gd name="T3" fmla="*/ 40 h 90"/>
                  <a:gd name="T4" fmla="*/ 24 w 58"/>
                  <a:gd name="T5" fmla="*/ 37 h 90"/>
                  <a:gd name="T6" fmla="*/ 23 w 58"/>
                  <a:gd name="T7" fmla="*/ 36 h 90"/>
                  <a:gd name="T8" fmla="*/ 17 w 58"/>
                  <a:gd name="T9" fmla="*/ 32 h 90"/>
                  <a:gd name="T10" fmla="*/ 18 w 58"/>
                  <a:gd name="T11" fmla="*/ 24 h 90"/>
                  <a:gd name="T12" fmla="*/ 28 w 58"/>
                  <a:gd name="T13" fmla="*/ 20 h 90"/>
                  <a:gd name="T14" fmla="*/ 48 w 58"/>
                  <a:gd name="T15" fmla="*/ 27 h 90"/>
                  <a:gd name="T16" fmla="*/ 56 w 58"/>
                  <a:gd name="T17" fmla="*/ 24 h 90"/>
                  <a:gd name="T18" fmla="*/ 56 w 58"/>
                  <a:gd name="T19" fmla="*/ 18 h 90"/>
                  <a:gd name="T20" fmla="*/ 38 w 58"/>
                  <a:gd name="T21" fmla="*/ 10 h 90"/>
                  <a:gd name="T22" fmla="*/ 33 w 58"/>
                  <a:gd name="T23" fmla="*/ 9 h 90"/>
                  <a:gd name="T24" fmla="*/ 33 w 58"/>
                  <a:gd name="T25" fmla="*/ 2 h 90"/>
                  <a:gd name="T26" fmla="*/ 31 w 58"/>
                  <a:gd name="T27" fmla="*/ 0 h 90"/>
                  <a:gd name="T28" fmla="*/ 25 w 58"/>
                  <a:gd name="T29" fmla="*/ 0 h 90"/>
                  <a:gd name="T30" fmla="*/ 23 w 58"/>
                  <a:gd name="T31" fmla="*/ 2 h 90"/>
                  <a:gd name="T32" fmla="*/ 23 w 58"/>
                  <a:gd name="T33" fmla="*/ 9 h 90"/>
                  <a:gd name="T34" fmla="*/ 8 w 58"/>
                  <a:gd name="T35" fmla="*/ 15 h 90"/>
                  <a:gd name="T36" fmla="*/ 4 w 58"/>
                  <a:gd name="T37" fmla="*/ 37 h 90"/>
                  <a:gd name="T38" fmla="*/ 11 w 58"/>
                  <a:gd name="T39" fmla="*/ 45 h 90"/>
                  <a:gd name="T40" fmla="*/ 32 w 58"/>
                  <a:gd name="T41" fmla="*/ 54 h 90"/>
                  <a:gd name="T42" fmla="*/ 35 w 58"/>
                  <a:gd name="T43" fmla="*/ 56 h 90"/>
                  <a:gd name="T44" fmla="*/ 40 w 58"/>
                  <a:gd name="T45" fmla="*/ 60 h 90"/>
                  <a:gd name="T46" fmla="*/ 39 w 58"/>
                  <a:gd name="T47" fmla="*/ 68 h 90"/>
                  <a:gd name="T48" fmla="*/ 30 w 58"/>
                  <a:gd name="T49" fmla="*/ 71 h 90"/>
                  <a:gd name="T50" fmla="*/ 20 w 58"/>
                  <a:gd name="T51" fmla="*/ 69 h 90"/>
                  <a:gd name="T52" fmla="*/ 14 w 58"/>
                  <a:gd name="T53" fmla="*/ 65 h 90"/>
                  <a:gd name="T54" fmla="*/ 13 w 58"/>
                  <a:gd name="T55" fmla="*/ 64 h 90"/>
                  <a:gd name="T56" fmla="*/ 13 w 58"/>
                  <a:gd name="T57" fmla="*/ 64 h 90"/>
                  <a:gd name="T58" fmla="*/ 13 w 58"/>
                  <a:gd name="T59" fmla="*/ 64 h 90"/>
                  <a:gd name="T60" fmla="*/ 13 w 58"/>
                  <a:gd name="T61" fmla="*/ 64 h 90"/>
                  <a:gd name="T62" fmla="*/ 9 w 58"/>
                  <a:gd name="T63" fmla="*/ 62 h 90"/>
                  <a:gd name="T64" fmla="*/ 2 w 58"/>
                  <a:gd name="T65" fmla="*/ 66 h 90"/>
                  <a:gd name="T66" fmla="*/ 2 w 58"/>
                  <a:gd name="T67" fmla="*/ 71 h 90"/>
                  <a:gd name="T68" fmla="*/ 23 w 58"/>
                  <a:gd name="T69" fmla="*/ 82 h 90"/>
                  <a:gd name="T70" fmla="*/ 23 w 58"/>
                  <a:gd name="T71" fmla="*/ 89 h 90"/>
                  <a:gd name="T72" fmla="*/ 25 w 58"/>
                  <a:gd name="T73" fmla="*/ 90 h 90"/>
                  <a:gd name="T74" fmla="*/ 31 w 58"/>
                  <a:gd name="T75" fmla="*/ 90 h 90"/>
                  <a:gd name="T76" fmla="*/ 33 w 58"/>
                  <a:gd name="T77" fmla="*/ 89 h 90"/>
                  <a:gd name="T78" fmla="*/ 33 w 58"/>
                  <a:gd name="T79" fmla="*/ 82 h 90"/>
                  <a:gd name="T80" fmla="*/ 49 w 58"/>
                  <a:gd name="T81" fmla="*/ 77 h 90"/>
                  <a:gd name="T82" fmla="*/ 55 w 58"/>
                  <a:gd name="T83" fmla="*/ 56 h 90"/>
                  <a:gd name="T84" fmla="*/ 33 w 58"/>
                  <a:gd name="T85" fmla="*/ 41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8" h="90">
                    <a:moveTo>
                      <a:pt x="33" y="41"/>
                    </a:moveTo>
                    <a:cubicBezTo>
                      <a:pt x="32" y="40"/>
                      <a:pt x="32" y="40"/>
                      <a:pt x="32" y="40"/>
                    </a:cubicBezTo>
                    <a:cubicBezTo>
                      <a:pt x="29" y="39"/>
                      <a:pt x="25" y="37"/>
                      <a:pt x="24" y="37"/>
                    </a:cubicBezTo>
                    <a:cubicBezTo>
                      <a:pt x="24" y="37"/>
                      <a:pt x="23" y="36"/>
                      <a:pt x="23" y="36"/>
                    </a:cubicBezTo>
                    <a:cubicBezTo>
                      <a:pt x="20" y="35"/>
                      <a:pt x="19" y="34"/>
                      <a:pt x="17" y="32"/>
                    </a:cubicBezTo>
                    <a:cubicBezTo>
                      <a:pt x="15" y="29"/>
                      <a:pt x="16" y="26"/>
                      <a:pt x="18" y="24"/>
                    </a:cubicBezTo>
                    <a:cubicBezTo>
                      <a:pt x="21" y="21"/>
                      <a:pt x="25" y="20"/>
                      <a:pt x="28" y="20"/>
                    </a:cubicBezTo>
                    <a:cubicBezTo>
                      <a:pt x="30" y="20"/>
                      <a:pt x="38" y="19"/>
                      <a:pt x="48" y="27"/>
                    </a:cubicBezTo>
                    <a:cubicBezTo>
                      <a:pt x="50" y="29"/>
                      <a:pt x="54" y="26"/>
                      <a:pt x="56" y="24"/>
                    </a:cubicBezTo>
                    <a:cubicBezTo>
                      <a:pt x="57" y="22"/>
                      <a:pt x="57" y="20"/>
                      <a:pt x="56" y="18"/>
                    </a:cubicBezTo>
                    <a:cubicBezTo>
                      <a:pt x="53" y="14"/>
                      <a:pt x="43" y="11"/>
                      <a:pt x="38" y="10"/>
                    </a:cubicBezTo>
                    <a:cubicBezTo>
                      <a:pt x="37" y="9"/>
                      <a:pt x="35" y="9"/>
                      <a:pt x="33" y="9"/>
                    </a:cubicBezTo>
                    <a:cubicBezTo>
                      <a:pt x="33" y="2"/>
                      <a:pt x="33" y="2"/>
                      <a:pt x="33" y="2"/>
                    </a:cubicBezTo>
                    <a:cubicBezTo>
                      <a:pt x="33" y="1"/>
                      <a:pt x="32" y="0"/>
                      <a:pt x="31" y="0"/>
                    </a:cubicBezTo>
                    <a:cubicBezTo>
                      <a:pt x="25" y="0"/>
                      <a:pt x="25" y="0"/>
                      <a:pt x="25" y="0"/>
                    </a:cubicBezTo>
                    <a:cubicBezTo>
                      <a:pt x="24" y="0"/>
                      <a:pt x="23" y="1"/>
                      <a:pt x="23" y="2"/>
                    </a:cubicBezTo>
                    <a:cubicBezTo>
                      <a:pt x="23" y="9"/>
                      <a:pt x="23" y="9"/>
                      <a:pt x="23" y="9"/>
                    </a:cubicBezTo>
                    <a:cubicBezTo>
                      <a:pt x="17" y="10"/>
                      <a:pt x="12" y="12"/>
                      <a:pt x="8" y="15"/>
                    </a:cubicBezTo>
                    <a:cubicBezTo>
                      <a:pt x="2" y="21"/>
                      <a:pt x="0" y="30"/>
                      <a:pt x="4" y="37"/>
                    </a:cubicBezTo>
                    <a:cubicBezTo>
                      <a:pt x="5" y="40"/>
                      <a:pt x="8" y="43"/>
                      <a:pt x="11" y="45"/>
                    </a:cubicBezTo>
                    <a:cubicBezTo>
                      <a:pt x="14" y="46"/>
                      <a:pt x="26" y="52"/>
                      <a:pt x="32" y="54"/>
                    </a:cubicBezTo>
                    <a:cubicBezTo>
                      <a:pt x="35" y="56"/>
                      <a:pt x="35" y="56"/>
                      <a:pt x="35" y="56"/>
                    </a:cubicBezTo>
                    <a:cubicBezTo>
                      <a:pt x="37" y="57"/>
                      <a:pt x="39" y="58"/>
                      <a:pt x="40" y="60"/>
                    </a:cubicBezTo>
                    <a:cubicBezTo>
                      <a:pt x="42" y="63"/>
                      <a:pt x="41" y="66"/>
                      <a:pt x="39" y="68"/>
                    </a:cubicBezTo>
                    <a:cubicBezTo>
                      <a:pt x="37" y="70"/>
                      <a:pt x="34" y="71"/>
                      <a:pt x="30" y="71"/>
                    </a:cubicBezTo>
                    <a:cubicBezTo>
                      <a:pt x="27" y="71"/>
                      <a:pt x="24" y="70"/>
                      <a:pt x="20" y="69"/>
                    </a:cubicBezTo>
                    <a:cubicBezTo>
                      <a:pt x="18" y="68"/>
                      <a:pt x="16" y="67"/>
                      <a:pt x="14" y="65"/>
                    </a:cubicBezTo>
                    <a:cubicBezTo>
                      <a:pt x="14" y="65"/>
                      <a:pt x="13" y="65"/>
                      <a:pt x="13" y="64"/>
                    </a:cubicBezTo>
                    <a:cubicBezTo>
                      <a:pt x="13" y="64"/>
                      <a:pt x="13" y="64"/>
                      <a:pt x="13" y="64"/>
                    </a:cubicBezTo>
                    <a:cubicBezTo>
                      <a:pt x="13" y="64"/>
                      <a:pt x="13" y="64"/>
                      <a:pt x="13" y="64"/>
                    </a:cubicBezTo>
                    <a:cubicBezTo>
                      <a:pt x="13" y="64"/>
                      <a:pt x="13" y="64"/>
                      <a:pt x="13" y="64"/>
                    </a:cubicBezTo>
                    <a:cubicBezTo>
                      <a:pt x="12" y="62"/>
                      <a:pt x="10" y="62"/>
                      <a:pt x="9" y="62"/>
                    </a:cubicBezTo>
                    <a:cubicBezTo>
                      <a:pt x="6" y="62"/>
                      <a:pt x="3" y="64"/>
                      <a:pt x="2" y="66"/>
                    </a:cubicBezTo>
                    <a:cubicBezTo>
                      <a:pt x="1" y="68"/>
                      <a:pt x="1" y="70"/>
                      <a:pt x="2" y="71"/>
                    </a:cubicBezTo>
                    <a:cubicBezTo>
                      <a:pt x="6" y="77"/>
                      <a:pt x="14" y="81"/>
                      <a:pt x="23" y="82"/>
                    </a:cubicBezTo>
                    <a:cubicBezTo>
                      <a:pt x="23" y="89"/>
                      <a:pt x="23" y="89"/>
                      <a:pt x="23" y="89"/>
                    </a:cubicBezTo>
                    <a:cubicBezTo>
                      <a:pt x="23" y="90"/>
                      <a:pt x="24" y="90"/>
                      <a:pt x="25" y="90"/>
                    </a:cubicBezTo>
                    <a:cubicBezTo>
                      <a:pt x="31" y="90"/>
                      <a:pt x="31" y="90"/>
                      <a:pt x="31" y="90"/>
                    </a:cubicBezTo>
                    <a:cubicBezTo>
                      <a:pt x="32" y="90"/>
                      <a:pt x="33" y="90"/>
                      <a:pt x="33" y="89"/>
                    </a:cubicBezTo>
                    <a:cubicBezTo>
                      <a:pt x="33" y="82"/>
                      <a:pt x="33" y="82"/>
                      <a:pt x="33" y="82"/>
                    </a:cubicBezTo>
                    <a:cubicBezTo>
                      <a:pt x="40" y="82"/>
                      <a:pt x="46" y="80"/>
                      <a:pt x="49" y="77"/>
                    </a:cubicBezTo>
                    <a:cubicBezTo>
                      <a:pt x="55" y="72"/>
                      <a:pt x="58" y="63"/>
                      <a:pt x="55" y="56"/>
                    </a:cubicBezTo>
                    <a:cubicBezTo>
                      <a:pt x="52" y="48"/>
                      <a:pt x="41" y="44"/>
                      <a:pt x="33"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62" name="Freeform 20"/>
            <p:cNvSpPr>
              <a:spLocks noEditPoints="1"/>
            </p:cNvSpPr>
            <p:nvPr/>
          </p:nvSpPr>
          <p:spPr bwMode="auto">
            <a:xfrm>
              <a:off x="4569364" y="3871851"/>
              <a:ext cx="642251" cy="430177"/>
            </a:xfrm>
            <a:custGeom>
              <a:avLst/>
              <a:gdLst>
                <a:gd name="T0" fmla="*/ 2821 w 2821"/>
                <a:gd name="T1" fmla="*/ 623 h 1889"/>
                <a:gd name="T2" fmla="*/ 2817 w 2821"/>
                <a:gd name="T3" fmla="*/ 621 h 1889"/>
                <a:gd name="T4" fmla="*/ 2817 w 2821"/>
                <a:gd name="T5" fmla="*/ 621 h 1889"/>
                <a:gd name="T6" fmla="*/ 1409 w 2821"/>
                <a:gd name="T7" fmla="*/ 0 h 1889"/>
                <a:gd name="T8" fmla="*/ 464 w 2821"/>
                <a:gd name="T9" fmla="*/ 417 h 1889"/>
                <a:gd name="T10" fmla="*/ 397 w 2821"/>
                <a:gd name="T11" fmla="*/ 391 h 1889"/>
                <a:gd name="T12" fmla="*/ 294 w 2821"/>
                <a:gd name="T13" fmla="*/ 492 h 1889"/>
                <a:gd name="T14" fmla="*/ 0 w 2821"/>
                <a:gd name="T15" fmla="*/ 621 h 1889"/>
                <a:gd name="T16" fmla="*/ 293 w 2821"/>
                <a:gd name="T17" fmla="*/ 750 h 1889"/>
                <a:gd name="T18" fmla="*/ 293 w 2821"/>
                <a:gd name="T19" fmla="*/ 1170 h 1889"/>
                <a:gd name="T20" fmla="*/ 237 w 2821"/>
                <a:gd name="T21" fmla="*/ 1170 h 1889"/>
                <a:gd name="T22" fmla="*/ 179 w 2821"/>
                <a:gd name="T23" fmla="*/ 1877 h 1889"/>
                <a:gd name="T24" fmla="*/ 504 w 2821"/>
                <a:gd name="T25" fmla="*/ 1877 h 1889"/>
                <a:gd name="T26" fmla="*/ 446 w 2821"/>
                <a:gd name="T27" fmla="*/ 1170 h 1889"/>
                <a:gd name="T28" fmla="*/ 391 w 2821"/>
                <a:gd name="T29" fmla="*/ 1170 h 1889"/>
                <a:gd name="T30" fmla="*/ 391 w 2821"/>
                <a:gd name="T31" fmla="*/ 793 h 1889"/>
                <a:gd name="T32" fmla="*/ 468 w 2821"/>
                <a:gd name="T33" fmla="*/ 827 h 1889"/>
                <a:gd name="T34" fmla="*/ 468 w 2821"/>
                <a:gd name="T35" fmla="*/ 827 h 1889"/>
                <a:gd name="T36" fmla="*/ 638 w 2821"/>
                <a:gd name="T37" fmla="*/ 903 h 1889"/>
                <a:gd name="T38" fmla="*/ 638 w 2821"/>
                <a:gd name="T39" fmla="*/ 1450 h 1889"/>
                <a:gd name="T40" fmla="*/ 1409 w 2821"/>
                <a:gd name="T41" fmla="*/ 1889 h 1889"/>
                <a:gd name="T42" fmla="*/ 2179 w 2821"/>
                <a:gd name="T43" fmla="*/ 1450 h 1889"/>
                <a:gd name="T44" fmla="*/ 2179 w 2821"/>
                <a:gd name="T45" fmla="*/ 906 h 1889"/>
                <a:gd name="T46" fmla="*/ 2821 w 2821"/>
                <a:gd name="T47" fmla="*/ 623 h 1889"/>
                <a:gd name="T48" fmla="*/ 2034 w 2821"/>
                <a:gd name="T49" fmla="*/ 1427 h 1889"/>
                <a:gd name="T50" fmla="*/ 1409 w 2821"/>
                <a:gd name="T51" fmla="*/ 1704 h 1889"/>
                <a:gd name="T52" fmla="*/ 784 w 2821"/>
                <a:gd name="T53" fmla="*/ 1427 h 1889"/>
                <a:gd name="T54" fmla="*/ 784 w 2821"/>
                <a:gd name="T55" fmla="*/ 967 h 1889"/>
                <a:gd name="T56" fmla="*/ 1412 w 2821"/>
                <a:gd name="T57" fmla="*/ 1244 h 1889"/>
                <a:gd name="T58" fmla="*/ 2034 w 2821"/>
                <a:gd name="T59" fmla="*/ 970 h 1889"/>
                <a:gd name="T60" fmla="*/ 2034 w 2821"/>
                <a:gd name="T61" fmla="*/ 1427 h 1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1" h="1889">
                  <a:moveTo>
                    <a:pt x="2821" y="623"/>
                  </a:moveTo>
                  <a:lnTo>
                    <a:pt x="2817" y="621"/>
                  </a:lnTo>
                  <a:lnTo>
                    <a:pt x="2817" y="621"/>
                  </a:lnTo>
                  <a:lnTo>
                    <a:pt x="1409" y="0"/>
                  </a:lnTo>
                  <a:lnTo>
                    <a:pt x="464" y="417"/>
                  </a:lnTo>
                  <a:cubicBezTo>
                    <a:pt x="446" y="401"/>
                    <a:pt x="423" y="391"/>
                    <a:pt x="397" y="391"/>
                  </a:cubicBezTo>
                  <a:cubicBezTo>
                    <a:pt x="341" y="391"/>
                    <a:pt x="296" y="436"/>
                    <a:pt x="294" y="492"/>
                  </a:cubicBezTo>
                  <a:lnTo>
                    <a:pt x="0" y="621"/>
                  </a:lnTo>
                  <a:lnTo>
                    <a:pt x="293" y="750"/>
                  </a:lnTo>
                  <a:lnTo>
                    <a:pt x="293" y="1170"/>
                  </a:lnTo>
                  <a:lnTo>
                    <a:pt x="237" y="1170"/>
                  </a:lnTo>
                  <a:lnTo>
                    <a:pt x="179" y="1877"/>
                  </a:lnTo>
                  <a:lnTo>
                    <a:pt x="504" y="1877"/>
                  </a:lnTo>
                  <a:lnTo>
                    <a:pt x="446" y="1170"/>
                  </a:lnTo>
                  <a:lnTo>
                    <a:pt x="391" y="1170"/>
                  </a:lnTo>
                  <a:lnTo>
                    <a:pt x="391" y="793"/>
                  </a:lnTo>
                  <a:lnTo>
                    <a:pt x="468" y="827"/>
                  </a:lnTo>
                  <a:lnTo>
                    <a:pt x="468" y="827"/>
                  </a:lnTo>
                  <a:lnTo>
                    <a:pt x="638" y="903"/>
                  </a:lnTo>
                  <a:lnTo>
                    <a:pt x="638" y="1450"/>
                  </a:lnTo>
                  <a:cubicBezTo>
                    <a:pt x="638" y="1641"/>
                    <a:pt x="1374" y="1889"/>
                    <a:pt x="1409" y="1889"/>
                  </a:cubicBezTo>
                  <a:cubicBezTo>
                    <a:pt x="1443" y="1889"/>
                    <a:pt x="2179" y="1641"/>
                    <a:pt x="2179" y="1450"/>
                  </a:cubicBezTo>
                  <a:lnTo>
                    <a:pt x="2179" y="906"/>
                  </a:lnTo>
                  <a:lnTo>
                    <a:pt x="2821" y="623"/>
                  </a:lnTo>
                  <a:close/>
                  <a:moveTo>
                    <a:pt x="2034" y="1427"/>
                  </a:moveTo>
                  <a:cubicBezTo>
                    <a:pt x="1969" y="1489"/>
                    <a:pt x="1691" y="1644"/>
                    <a:pt x="1409" y="1704"/>
                  </a:cubicBezTo>
                  <a:cubicBezTo>
                    <a:pt x="1131" y="1645"/>
                    <a:pt x="848" y="1489"/>
                    <a:pt x="784" y="1427"/>
                  </a:cubicBezTo>
                  <a:lnTo>
                    <a:pt x="784" y="967"/>
                  </a:lnTo>
                  <a:lnTo>
                    <a:pt x="1412" y="1244"/>
                  </a:lnTo>
                  <a:lnTo>
                    <a:pt x="2034" y="970"/>
                  </a:lnTo>
                  <a:lnTo>
                    <a:pt x="2034" y="1427"/>
                  </a:lnTo>
                  <a:close/>
                </a:path>
              </a:pathLst>
            </a:custGeom>
            <a:solidFill>
              <a:srgbClr val="FFFFFF">
                <a:alpha val="69804"/>
              </a:srgbClr>
            </a:solidFill>
            <a:ln w="0">
              <a:noFill/>
              <a:prstDash val="solid"/>
              <a:round/>
            </a:ln>
          </p:spPr>
          <p:txBody>
            <a:bodyPr vert="horz" wrap="square" lIns="91440" tIns="45720" rIns="91440" bIns="45720" numCol="1" anchor="t" anchorCtr="0" compatLnSpc="1"/>
            <a:lstStyle/>
            <a:p>
              <a:endParaRPr lang="th-TH"/>
            </a:p>
          </p:txBody>
        </p:sp>
        <p:sp>
          <p:nvSpPr>
            <p:cNvPr id="63" name="Freeform 6"/>
            <p:cNvSpPr>
              <a:spLocks noEditPoints="1"/>
            </p:cNvSpPr>
            <p:nvPr/>
          </p:nvSpPr>
          <p:spPr bwMode="auto">
            <a:xfrm>
              <a:off x="5877673" y="5172105"/>
              <a:ext cx="605854" cy="619396"/>
            </a:xfrm>
            <a:custGeom>
              <a:avLst/>
              <a:gdLst>
                <a:gd name="T0" fmla="*/ 203 w 360"/>
                <a:gd name="T1" fmla="*/ 271 h 368"/>
                <a:gd name="T2" fmla="*/ 261 w 360"/>
                <a:gd name="T3" fmla="*/ 202 h 368"/>
                <a:gd name="T4" fmla="*/ 360 w 360"/>
                <a:gd name="T5" fmla="*/ 51 h 368"/>
                <a:gd name="T6" fmla="*/ 346 w 360"/>
                <a:gd name="T7" fmla="*/ 37 h 368"/>
                <a:gd name="T8" fmla="*/ 277 w 360"/>
                <a:gd name="T9" fmla="*/ 37 h 368"/>
                <a:gd name="T10" fmla="*/ 180 w 360"/>
                <a:gd name="T11" fmla="*/ 0 h 368"/>
                <a:gd name="T12" fmla="*/ 83 w 360"/>
                <a:gd name="T13" fmla="*/ 37 h 368"/>
                <a:gd name="T14" fmla="*/ 14 w 360"/>
                <a:gd name="T15" fmla="*/ 37 h 368"/>
                <a:gd name="T16" fmla="*/ 0 w 360"/>
                <a:gd name="T17" fmla="*/ 51 h 368"/>
                <a:gd name="T18" fmla="*/ 98 w 360"/>
                <a:gd name="T19" fmla="*/ 202 h 368"/>
                <a:gd name="T20" fmla="*/ 156 w 360"/>
                <a:gd name="T21" fmla="*/ 271 h 368"/>
                <a:gd name="T22" fmla="*/ 156 w 360"/>
                <a:gd name="T23" fmla="*/ 297 h 368"/>
                <a:gd name="T24" fmla="*/ 91 w 360"/>
                <a:gd name="T25" fmla="*/ 332 h 368"/>
                <a:gd name="T26" fmla="*/ 180 w 360"/>
                <a:gd name="T27" fmla="*/ 368 h 368"/>
                <a:gd name="T28" fmla="*/ 269 w 360"/>
                <a:gd name="T29" fmla="*/ 332 h 368"/>
                <a:gd name="T30" fmla="*/ 203 w 360"/>
                <a:gd name="T31" fmla="*/ 297 h 368"/>
                <a:gd name="T32" fmla="*/ 203 w 360"/>
                <a:gd name="T33" fmla="*/ 271 h 368"/>
                <a:gd name="T34" fmla="*/ 259 w 360"/>
                <a:gd name="T35" fmla="*/ 170 h 368"/>
                <a:gd name="T36" fmla="*/ 281 w 360"/>
                <a:gd name="T37" fmla="*/ 65 h 368"/>
                <a:gd name="T38" fmla="*/ 331 w 360"/>
                <a:gd name="T39" fmla="*/ 65 h 368"/>
                <a:gd name="T40" fmla="*/ 259 w 360"/>
                <a:gd name="T41" fmla="*/ 170 h 368"/>
                <a:gd name="T42" fmla="*/ 180 w 360"/>
                <a:gd name="T43" fmla="*/ 24 h 368"/>
                <a:gd name="T44" fmla="*/ 256 w 360"/>
                <a:gd name="T45" fmla="*/ 55 h 368"/>
                <a:gd name="T46" fmla="*/ 180 w 360"/>
                <a:gd name="T47" fmla="*/ 86 h 368"/>
                <a:gd name="T48" fmla="*/ 104 w 360"/>
                <a:gd name="T49" fmla="*/ 55 h 368"/>
                <a:gd name="T50" fmla="*/ 180 w 360"/>
                <a:gd name="T51" fmla="*/ 24 h 368"/>
                <a:gd name="T52" fmla="*/ 29 w 360"/>
                <a:gd name="T53" fmla="*/ 65 h 368"/>
                <a:gd name="T54" fmla="*/ 79 w 360"/>
                <a:gd name="T55" fmla="*/ 65 h 368"/>
                <a:gd name="T56" fmla="*/ 101 w 360"/>
                <a:gd name="T57" fmla="*/ 170 h 368"/>
                <a:gd name="T58" fmla="*/ 29 w 360"/>
                <a:gd name="T59" fmla="*/ 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0" h="368">
                  <a:moveTo>
                    <a:pt x="203" y="271"/>
                  </a:moveTo>
                  <a:cubicBezTo>
                    <a:pt x="203" y="242"/>
                    <a:pt x="225" y="226"/>
                    <a:pt x="261" y="202"/>
                  </a:cubicBezTo>
                  <a:cubicBezTo>
                    <a:pt x="305" y="173"/>
                    <a:pt x="360" y="137"/>
                    <a:pt x="360" y="51"/>
                  </a:cubicBezTo>
                  <a:cubicBezTo>
                    <a:pt x="360" y="43"/>
                    <a:pt x="353" y="37"/>
                    <a:pt x="346" y="37"/>
                  </a:cubicBezTo>
                  <a:cubicBezTo>
                    <a:pt x="277" y="37"/>
                    <a:pt x="277" y="37"/>
                    <a:pt x="277" y="37"/>
                  </a:cubicBezTo>
                  <a:cubicBezTo>
                    <a:pt x="267" y="19"/>
                    <a:pt x="238" y="0"/>
                    <a:pt x="180" y="0"/>
                  </a:cubicBezTo>
                  <a:cubicBezTo>
                    <a:pt x="121" y="0"/>
                    <a:pt x="92" y="19"/>
                    <a:pt x="83" y="37"/>
                  </a:cubicBezTo>
                  <a:cubicBezTo>
                    <a:pt x="14" y="37"/>
                    <a:pt x="14" y="37"/>
                    <a:pt x="14" y="37"/>
                  </a:cubicBezTo>
                  <a:cubicBezTo>
                    <a:pt x="6" y="37"/>
                    <a:pt x="0" y="43"/>
                    <a:pt x="0" y="51"/>
                  </a:cubicBezTo>
                  <a:cubicBezTo>
                    <a:pt x="0" y="137"/>
                    <a:pt x="54" y="173"/>
                    <a:pt x="98" y="202"/>
                  </a:cubicBezTo>
                  <a:cubicBezTo>
                    <a:pt x="134" y="226"/>
                    <a:pt x="156" y="242"/>
                    <a:pt x="156" y="271"/>
                  </a:cubicBezTo>
                  <a:cubicBezTo>
                    <a:pt x="156" y="297"/>
                    <a:pt x="156" y="297"/>
                    <a:pt x="156" y="297"/>
                  </a:cubicBezTo>
                  <a:cubicBezTo>
                    <a:pt x="118" y="301"/>
                    <a:pt x="91" y="315"/>
                    <a:pt x="91" y="332"/>
                  </a:cubicBezTo>
                  <a:cubicBezTo>
                    <a:pt x="91" y="352"/>
                    <a:pt x="131" y="368"/>
                    <a:pt x="180" y="368"/>
                  </a:cubicBezTo>
                  <a:cubicBezTo>
                    <a:pt x="229" y="368"/>
                    <a:pt x="269" y="352"/>
                    <a:pt x="269" y="332"/>
                  </a:cubicBezTo>
                  <a:cubicBezTo>
                    <a:pt x="269" y="315"/>
                    <a:pt x="241" y="301"/>
                    <a:pt x="203" y="297"/>
                  </a:cubicBezTo>
                  <a:lnTo>
                    <a:pt x="203" y="271"/>
                  </a:lnTo>
                  <a:close/>
                  <a:moveTo>
                    <a:pt x="259" y="170"/>
                  </a:moveTo>
                  <a:cubicBezTo>
                    <a:pt x="270" y="146"/>
                    <a:pt x="279" y="113"/>
                    <a:pt x="281" y="65"/>
                  </a:cubicBezTo>
                  <a:cubicBezTo>
                    <a:pt x="331" y="65"/>
                    <a:pt x="331" y="65"/>
                    <a:pt x="331" y="65"/>
                  </a:cubicBezTo>
                  <a:cubicBezTo>
                    <a:pt x="326" y="119"/>
                    <a:pt x="294" y="146"/>
                    <a:pt x="259" y="170"/>
                  </a:cubicBezTo>
                  <a:close/>
                  <a:moveTo>
                    <a:pt x="180" y="24"/>
                  </a:moveTo>
                  <a:cubicBezTo>
                    <a:pt x="234" y="24"/>
                    <a:pt x="256" y="47"/>
                    <a:pt x="256" y="55"/>
                  </a:cubicBezTo>
                  <a:cubicBezTo>
                    <a:pt x="256" y="63"/>
                    <a:pt x="234" y="86"/>
                    <a:pt x="180" y="86"/>
                  </a:cubicBezTo>
                  <a:cubicBezTo>
                    <a:pt x="125" y="86"/>
                    <a:pt x="104" y="63"/>
                    <a:pt x="104" y="55"/>
                  </a:cubicBezTo>
                  <a:cubicBezTo>
                    <a:pt x="104" y="47"/>
                    <a:pt x="125" y="24"/>
                    <a:pt x="180" y="24"/>
                  </a:cubicBezTo>
                  <a:close/>
                  <a:moveTo>
                    <a:pt x="29" y="65"/>
                  </a:moveTo>
                  <a:cubicBezTo>
                    <a:pt x="79" y="65"/>
                    <a:pt x="79" y="65"/>
                    <a:pt x="79" y="65"/>
                  </a:cubicBezTo>
                  <a:cubicBezTo>
                    <a:pt x="80" y="113"/>
                    <a:pt x="89" y="146"/>
                    <a:pt x="101" y="170"/>
                  </a:cubicBezTo>
                  <a:cubicBezTo>
                    <a:pt x="66" y="146"/>
                    <a:pt x="33" y="119"/>
                    <a:pt x="29" y="65"/>
                  </a:cubicBezTo>
                  <a:close/>
                </a:path>
              </a:pathLst>
            </a:custGeom>
            <a:solidFill>
              <a:srgbClr val="FFFFFF">
                <a:alpha val="69804"/>
              </a:srgbClr>
            </a:solidFill>
            <a:ln>
              <a:noFill/>
            </a:ln>
          </p:spPr>
          <p:txBody>
            <a:bodyPr vert="horz" wrap="square" lIns="91440" tIns="45720" rIns="91440" bIns="45720" numCol="1" anchor="t" anchorCtr="0" compatLnSpc="1"/>
            <a:lstStyle/>
            <a:p>
              <a:endParaRPr lang="en-US" dirty="0"/>
            </a:p>
          </p:txBody>
        </p:sp>
        <p:grpSp>
          <p:nvGrpSpPr>
            <p:cNvPr id="64" name="Group 30"/>
            <p:cNvGrpSpPr>
              <a:grpSpLocks noChangeAspect="1"/>
            </p:cNvGrpSpPr>
            <p:nvPr/>
          </p:nvGrpSpPr>
          <p:grpSpPr bwMode="auto">
            <a:xfrm>
              <a:off x="7234461" y="3800537"/>
              <a:ext cx="762214" cy="547063"/>
              <a:chOff x="3670" y="2036"/>
              <a:chExt cx="581" cy="417"/>
            </a:xfrm>
            <a:solidFill>
              <a:srgbClr val="FFFFFF">
                <a:alpha val="69804"/>
              </a:srgbClr>
            </a:solidFill>
          </p:grpSpPr>
          <p:sp>
            <p:nvSpPr>
              <p:cNvPr id="65" name="Oval 31"/>
              <p:cNvSpPr>
                <a:spLocks noChangeArrowheads="1"/>
              </p:cNvSpPr>
              <p:nvPr/>
            </p:nvSpPr>
            <p:spPr bwMode="auto">
              <a:xfrm>
                <a:off x="3919" y="2251"/>
                <a:ext cx="82" cy="8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32"/>
              <p:cNvSpPr/>
              <p:nvPr/>
            </p:nvSpPr>
            <p:spPr bwMode="auto">
              <a:xfrm>
                <a:off x="3887" y="2337"/>
                <a:ext cx="147" cy="116"/>
              </a:xfrm>
              <a:custGeom>
                <a:avLst/>
                <a:gdLst>
                  <a:gd name="T0" fmla="*/ 27 w 36"/>
                  <a:gd name="T1" fmla="*/ 0 h 28"/>
                  <a:gd name="T2" fmla="*/ 18 w 36"/>
                  <a:gd name="T3" fmla="*/ 11 h 28"/>
                  <a:gd name="T4" fmla="*/ 9 w 36"/>
                  <a:gd name="T5" fmla="*/ 0 h 28"/>
                  <a:gd name="T6" fmla="*/ 0 w 36"/>
                  <a:gd name="T7" fmla="*/ 18 h 28"/>
                  <a:gd name="T8" fmla="*/ 1 w 36"/>
                  <a:gd name="T9" fmla="*/ 26 h 28"/>
                  <a:gd name="T10" fmla="*/ 18 w 36"/>
                  <a:gd name="T11" fmla="*/ 28 h 28"/>
                  <a:gd name="T12" fmla="*/ 35 w 36"/>
                  <a:gd name="T13" fmla="*/ 26 h 28"/>
                  <a:gd name="T14" fmla="*/ 36 w 36"/>
                  <a:gd name="T15" fmla="*/ 18 h 28"/>
                  <a:gd name="T16" fmla="*/ 27 w 36"/>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27" y="0"/>
                    </a:moveTo>
                    <a:cubicBezTo>
                      <a:pt x="18" y="11"/>
                      <a:pt x="18" y="11"/>
                      <a:pt x="18" y="11"/>
                    </a:cubicBezTo>
                    <a:cubicBezTo>
                      <a:pt x="9" y="0"/>
                      <a:pt x="9" y="0"/>
                      <a:pt x="9" y="0"/>
                    </a:cubicBezTo>
                    <a:cubicBezTo>
                      <a:pt x="3" y="4"/>
                      <a:pt x="0" y="11"/>
                      <a:pt x="0" y="18"/>
                    </a:cubicBezTo>
                    <a:cubicBezTo>
                      <a:pt x="0" y="21"/>
                      <a:pt x="0" y="23"/>
                      <a:pt x="1" y="26"/>
                    </a:cubicBezTo>
                    <a:cubicBezTo>
                      <a:pt x="6" y="27"/>
                      <a:pt x="12" y="28"/>
                      <a:pt x="18" y="28"/>
                    </a:cubicBezTo>
                    <a:cubicBezTo>
                      <a:pt x="24" y="28"/>
                      <a:pt x="30" y="27"/>
                      <a:pt x="35" y="26"/>
                    </a:cubicBezTo>
                    <a:cubicBezTo>
                      <a:pt x="36" y="23"/>
                      <a:pt x="36" y="21"/>
                      <a:pt x="36" y="18"/>
                    </a:cubicBezTo>
                    <a:cubicBezTo>
                      <a:pt x="36" y="11"/>
                      <a:pt x="33" y="4"/>
                      <a:pt x="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Oval 33"/>
              <p:cNvSpPr>
                <a:spLocks noChangeArrowheads="1"/>
              </p:cNvSpPr>
              <p:nvPr/>
            </p:nvSpPr>
            <p:spPr bwMode="auto">
              <a:xfrm>
                <a:off x="3707" y="2251"/>
                <a:ext cx="77" cy="8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34"/>
              <p:cNvSpPr/>
              <p:nvPr/>
            </p:nvSpPr>
            <p:spPr bwMode="auto">
              <a:xfrm>
                <a:off x="3670" y="2337"/>
                <a:ext cx="151" cy="116"/>
              </a:xfrm>
              <a:custGeom>
                <a:avLst/>
                <a:gdLst>
                  <a:gd name="T0" fmla="*/ 28 w 37"/>
                  <a:gd name="T1" fmla="*/ 0 h 28"/>
                  <a:gd name="T2" fmla="*/ 19 w 37"/>
                  <a:gd name="T3" fmla="*/ 11 h 28"/>
                  <a:gd name="T4" fmla="*/ 9 w 37"/>
                  <a:gd name="T5" fmla="*/ 0 h 28"/>
                  <a:gd name="T6" fmla="*/ 0 w 37"/>
                  <a:gd name="T7" fmla="*/ 18 h 28"/>
                  <a:gd name="T8" fmla="*/ 1 w 37"/>
                  <a:gd name="T9" fmla="*/ 26 h 28"/>
                  <a:gd name="T10" fmla="*/ 19 w 37"/>
                  <a:gd name="T11" fmla="*/ 28 h 28"/>
                  <a:gd name="T12" fmla="*/ 36 w 37"/>
                  <a:gd name="T13" fmla="*/ 26 h 28"/>
                  <a:gd name="T14" fmla="*/ 37 w 37"/>
                  <a:gd name="T15" fmla="*/ 18 h 28"/>
                  <a:gd name="T16" fmla="*/ 28 w 37"/>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8">
                    <a:moveTo>
                      <a:pt x="28" y="0"/>
                    </a:moveTo>
                    <a:cubicBezTo>
                      <a:pt x="19" y="11"/>
                      <a:pt x="19" y="11"/>
                      <a:pt x="19" y="11"/>
                    </a:cubicBezTo>
                    <a:cubicBezTo>
                      <a:pt x="9" y="0"/>
                      <a:pt x="9" y="0"/>
                      <a:pt x="9" y="0"/>
                    </a:cubicBezTo>
                    <a:cubicBezTo>
                      <a:pt x="4" y="4"/>
                      <a:pt x="0" y="11"/>
                      <a:pt x="0" y="18"/>
                    </a:cubicBezTo>
                    <a:cubicBezTo>
                      <a:pt x="0" y="21"/>
                      <a:pt x="1" y="23"/>
                      <a:pt x="1" y="26"/>
                    </a:cubicBezTo>
                    <a:cubicBezTo>
                      <a:pt x="7" y="27"/>
                      <a:pt x="12" y="28"/>
                      <a:pt x="19" y="28"/>
                    </a:cubicBezTo>
                    <a:cubicBezTo>
                      <a:pt x="25" y="28"/>
                      <a:pt x="31" y="27"/>
                      <a:pt x="36" y="26"/>
                    </a:cubicBezTo>
                    <a:cubicBezTo>
                      <a:pt x="37" y="23"/>
                      <a:pt x="37" y="21"/>
                      <a:pt x="37" y="18"/>
                    </a:cubicBezTo>
                    <a:cubicBezTo>
                      <a:pt x="37" y="11"/>
                      <a:pt x="33" y="4"/>
                      <a:pt x="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Oval 35"/>
              <p:cNvSpPr>
                <a:spLocks noChangeArrowheads="1"/>
              </p:cNvSpPr>
              <p:nvPr/>
            </p:nvSpPr>
            <p:spPr bwMode="auto">
              <a:xfrm>
                <a:off x="4136" y="2251"/>
                <a:ext cx="78" cy="8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36"/>
              <p:cNvSpPr/>
              <p:nvPr/>
            </p:nvSpPr>
            <p:spPr bwMode="auto">
              <a:xfrm>
                <a:off x="4099" y="2337"/>
                <a:ext cx="152" cy="116"/>
              </a:xfrm>
              <a:custGeom>
                <a:avLst/>
                <a:gdLst>
                  <a:gd name="T0" fmla="*/ 28 w 37"/>
                  <a:gd name="T1" fmla="*/ 0 h 28"/>
                  <a:gd name="T2" fmla="*/ 18 w 37"/>
                  <a:gd name="T3" fmla="*/ 11 h 28"/>
                  <a:gd name="T4" fmla="*/ 9 w 37"/>
                  <a:gd name="T5" fmla="*/ 0 h 28"/>
                  <a:gd name="T6" fmla="*/ 0 w 37"/>
                  <a:gd name="T7" fmla="*/ 18 h 28"/>
                  <a:gd name="T8" fmla="*/ 1 w 37"/>
                  <a:gd name="T9" fmla="*/ 26 h 28"/>
                  <a:gd name="T10" fmla="*/ 18 w 37"/>
                  <a:gd name="T11" fmla="*/ 28 h 28"/>
                  <a:gd name="T12" fmla="*/ 36 w 37"/>
                  <a:gd name="T13" fmla="*/ 26 h 28"/>
                  <a:gd name="T14" fmla="*/ 37 w 37"/>
                  <a:gd name="T15" fmla="*/ 18 h 28"/>
                  <a:gd name="T16" fmla="*/ 28 w 37"/>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8">
                    <a:moveTo>
                      <a:pt x="28" y="0"/>
                    </a:moveTo>
                    <a:cubicBezTo>
                      <a:pt x="18" y="11"/>
                      <a:pt x="18" y="11"/>
                      <a:pt x="18" y="11"/>
                    </a:cubicBezTo>
                    <a:cubicBezTo>
                      <a:pt x="9" y="0"/>
                      <a:pt x="9" y="0"/>
                      <a:pt x="9" y="0"/>
                    </a:cubicBezTo>
                    <a:cubicBezTo>
                      <a:pt x="4" y="4"/>
                      <a:pt x="0" y="11"/>
                      <a:pt x="0" y="18"/>
                    </a:cubicBezTo>
                    <a:cubicBezTo>
                      <a:pt x="0" y="21"/>
                      <a:pt x="0" y="23"/>
                      <a:pt x="1" y="26"/>
                    </a:cubicBezTo>
                    <a:cubicBezTo>
                      <a:pt x="6" y="27"/>
                      <a:pt x="12" y="28"/>
                      <a:pt x="18" y="28"/>
                    </a:cubicBezTo>
                    <a:cubicBezTo>
                      <a:pt x="25" y="28"/>
                      <a:pt x="30" y="27"/>
                      <a:pt x="36" y="26"/>
                    </a:cubicBezTo>
                    <a:cubicBezTo>
                      <a:pt x="36" y="23"/>
                      <a:pt x="37" y="21"/>
                      <a:pt x="37" y="18"/>
                    </a:cubicBezTo>
                    <a:cubicBezTo>
                      <a:pt x="37" y="11"/>
                      <a:pt x="33" y="4"/>
                      <a:pt x="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Oval 37"/>
              <p:cNvSpPr>
                <a:spLocks noChangeArrowheads="1"/>
              </p:cNvSpPr>
              <p:nvPr/>
            </p:nvSpPr>
            <p:spPr bwMode="auto">
              <a:xfrm>
                <a:off x="3813" y="2036"/>
                <a:ext cx="82" cy="8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38"/>
              <p:cNvSpPr/>
              <p:nvPr/>
            </p:nvSpPr>
            <p:spPr bwMode="auto">
              <a:xfrm>
                <a:off x="3776" y="2123"/>
                <a:ext cx="152" cy="115"/>
              </a:xfrm>
              <a:custGeom>
                <a:avLst/>
                <a:gdLst>
                  <a:gd name="T0" fmla="*/ 28 w 37"/>
                  <a:gd name="T1" fmla="*/ 0 h 28"/>
                  <a:gd name="T2" fmla="*/ 19 w 37"/>
                  <a:gd name="T3" fmla="*/ 11 h 28"/>
                  <a:gd name="T4" fmla="*/ 9 w 37"/>
                  <a:gd name="T5" fmla="*/ 0 h 28"/>
                  <a:gd name="T6" fmla="*/ 0 w 37"/>
                  <a:gd name="T7" fmla="*/ 18 h 28"/>
                  <a:gd name="T8" fmla="*/ 2 w 37"/>
                  <a:gd name="T9" fmla="*/ 26 h 28"/>
                  <a:gd name="T10" fmla="*/ 19 w 37"/>
                  <a:gd name="T11" fmla="*/ 28 h 28"/>
                  <a:gd name="T12" fmla="*/ 36 w 37"/>
                  <a:gd name="T13" fmla="*/ 26 h 28"/>
                  <a:gd name="T14" fmla="*/ 37 w 37"/>
                  <a:gd name="T15" fmla="*/ 18 h 28"/>
                  <a:gd name="T16" fmla="*/ 28 w 37"/>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8">
                    <a:moveTo>
                      <a:pt x="28" y="0"/>
                    </a:moveTo>
                    <a:cubicBezTo>
                      <a:pt x="19" y="11"/>
                      <a:pt x="19" y="11"/>
                      <a:pt x="19" y="11"/>
                    </a:cubicBezTo>
                    <a:cubicBezTo>
                      <a:pt x="9" y="0"/>
                      <a:pt x="9" y="0"/>
                      <a:pt x="9" y="0"/>
                    </a:cubicBezTo>
                    <a:cubicBezTo>
                      <a:pt x="4" y="4"/>
                      <a:pt x="0" y="11"/>
                      <a:pt x="0" y="18"/>
                    </a:cubicBezTo>
                    <a:cubicBezTo>
                      <a:pt x="0" y="21"/>
                      <a:pt x="1" y="23"/>
                      <a:pt x="2" y="26"/>
                    </a:cubicBezTo>
                    <a:cubicBezTo>
                      <a:pt x="7" y="27"/>
                      <a:pt x="13" y="28"/>
                      <a:pt x="19" y="28"/>
                    </a:cubicBezTo>
                    <a:cubicBezTo>
                      <a:pt x="25" y="28"/>
                      <a:pt x="31" y="27"/>
                      <a:pt x="36" y="26"/>
                    </a:cubicBezTo>
                    <a:cubicBezTo>
                      <a:pt x="37" y="23"/>
                      <a:pt x="37" y="21"/>
                      <a:pt x="37" y="18"/>
                    </a:cubicBezTo>
                    <a:cubicBezTo>
                      <a:pt x="37" y="11"/>
                      <a:pt x="34" y="4"/>
                      <a:pt x="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Oval 39"/>
              <p:cNvSpPr>
                <a:spLocks noChangeArrowheads="1"/>
              </p:cNvSpPr>
              <p:nvPr/>
            </p:nvSpPr>
            <p:spPr bwMode="auto">
              <a:xfrm>
                <a:off x="4026" y="2036"/>
                <a:ext cx="82" cy="8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40"/>
              <p:cNvSpPr/>
              <p:nvPr/>
            </p:nvSpPr>
            <p:spPr bwMode="auto">
              <a:xfrm>
                <a:off x="3993" y="2123"/>
                <a:ext cx="151" cy="115"/>
              </a:xfrm>
              <a:custGeom>
                <a:avLst/>
                <a:gdLst>
                  <a:gd name="T0" fmla="*/ 28 w 37"/>
                  <a:gd name="T1" fmla="*/ 0 h 28"/>
                  <a:gd name="T2" fmla="*/ 18 w 37"/>
                  <a:gd name="T3" fmla="*/ 11 h 28"/>
                  <a:gd name="T4" fmla="*/ 9 w 37"/>
                  <a:gd name="T5" fmla="*/ 0 h 28"/>
                  <a:gd name="T6" fmla="*/ 0 w 37"/>
                  <a:gd name="T7" fmla="*/ 18 h 28"/>
                  <a:gd name="T8" fmla="*/ 1 w 37"/>
                  <a:gd name="T9" fmla="*/ 26 h 28"/>
                  <a:gd name="T10" fmla="*/ 18 w 37"/>
                  <a:gd name="T11" fmla="*/ 28 h 28"/>
                  <a:gd name="T12" fmla="*/ 35 w 37"/>
                  <a:gd name="T13" fmla="*/ 26 h 28"/>
                  <a:gd name="T14" fmla="*/ 37 w 37"/>
                  <a:gd name="T15" fmla="*/ 18 h 28"/>
                  <a:gd name="T16" fmla="*/ 28 w 37"/>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8">
                    <a:moveTo>
                      <a:pt x="28" y="0"/>
                    </a:moveTo>
                    <a:cubicBezTo>
                      <a:pt x="18" y="11"/>
                      <a:pt x="18" y="11"/>
                      <a:pt x="18" y="11"/>
                    </a:cubicBezTo>
                    <a:cubicBezTo>
                      <a:pt x="9" y="0"/>
                      <a:pt x="9" y="0"/>
                      <a:pt x="9" y="0"/>
                    </a:cubicBezTo>
                    <a:cubicBezTo>
                      <a:pt x="3" y="4"/>
                      <a:pt x="0" y="11"/>
                      <a:pt x="0" y="18"/>
                    </a:cubicBezTo>
                    <a:cubicBezTo>
                      <a:pt x="0" y="21"/>
                      <a:pt x="0" y="23"/>
                      <a:pt x="1" y="26"/>
                    </a:cubicBezTo>
                    <a:cubicBezTo>
                      <a:pt x="6" y="27"/>
                      <a:pt x="12" y="28"/>
                      <a:pt x="18" y="28"/>
                    </a:cubicBezTo>
                    <a:cubicBezTo>
                      <a:pt x="24" y="28"/>
                      <a:pt x="30" y="27"/>
                      <a:pt x="35" y="26"/>
                    </a:cubicBezTo>
                    <a:cubicBezTo>
                      <a:pt x="36" y="23"/>
                      <a:pt x="37" y="21"/>
                      <a:pt x="37" y="18"/>
                    </a:cubicBezTo>
                    <a:cubicBezTo>
                      <a:pt x="37" y="11"/>
                      <a:pt x="33" y="4"/>
                      <a:pt x="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cxnSp>
        <p:nvCxnSpPr>
          <p:cNvPr id="85" name="直接连接符 84"/>
          <p:cNvCxnSpPr/>
          <p:nvPr/>
        </p:nvCxnSpPr>
        <p:spPr>
          <a:xfrm>
            <a:off x="1822840" y="782034"/>
            <a:ext cx="4069960"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86" name="文本框 85"/>
          <p:cNvSpPr txBox="1"/>
          <p:nvPr/>
        </p:nvSpPr>
        <p:spPr>
          <a:xfrm>
            <a:off x="1713207" y="769833"/>
            <a:ext cx="4344694"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87" name="等腰三角形 86"/>
          <p:cNvSpPr/>
          <p:nvPr/>
        </p:nvSpPr>
        <p:spPr>
          <a:xfrm rot="4391044">
            <a:off x="619661" y="171068"/>
            <a:ext cx="1161377" cy="1001188"/>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等腰三角形 92"/>
          <p:cNvSpPr/>
          <p:nvPr/>
        </p:nvSpPr>
        <p:spPr>
          <a:xfrm rot="4325291">
            <a:off x="458506" y="29263"/>
            <a:ext cx="1292209" cy="1113973"/>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p:cNvGrpSpPr/>
          <p:nvPr/>
        </p:nvGrpSpPr>
        <p:grpSpPr>
          <a:xfrm>
            <a:off x="650870" y="368321"/>
            <a:ext cx="835462" cy="637836"/>
            <a:chOff x="650870" y="368321"/>
            <a:chExt cx="835462" cy="637836"/>
          </a:xfrm>
        </p:grpSpPr>
        <p:sp>
          <p:nvSpPr>
            <p:cNvPr id="95" name="椭圆 94"/>
            <p:cNvSpPr/>
            <p:nvPr/>
          </p:nvSpPr>
          <p:spPr>
            <a:xfrm>
              <a:off x="680635" y="368321"/>
              <a:ext cx="637837" cy="637836"/>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文本框 95"/>
            <p:cNvSpPr txBox="1"/>
            <p:nvPr/>
          </p:nvSpPr>
          <p:spPr>
            <a:xfrm>
              <a:off x="650870" y="473160"/>
              <a:ext cx="835462" cy="461665"/>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3.4</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grpSp>
      <p:sp>
        <p:nvSpPr>
          <p:cNvPr id="100" name="文本框 99"/>
          <p:cNvSpPr txBox="1"/>
          <p:nvPr/>
        </p:nvSpPr>
        <p:spPr>
          <a:xfrm>
            <a:off x="5740400" y="3059430"/>
            <a:ext cx="5541010" cy="2225040"/>
          </a:xfrm>
          <a:prstGeom prst="rect">
            <a:avLst/>
          </a:prstGeom>
          <a:noFill/>
          <a:ln w="9525">
            <a:noFill/>
          </a:ln>
        </p:spPr>
        <p:txBody>
          <a:bodyPr wrap="square">
            <a:spAutoFit/>
            <a:scene3d>
              <a:camera prst="orthographicFront"/>
              <a:lightRig rig="soft" dir="t">
                <a:rot lat="0" lon="0" rev="15600000"/>
              </a:lightRig>
            </a:scene3d>
            <a:sp3d extrusionH="57150" prstMaterial="softEdge">
              <a:bevelT w="25400" h="38100"/>
            </a:sp3d>
          </a:bodyPr>
          <a:p>
            <a:pPr marL="0" indent="0" algn="l"/>
            <a:r>
              <a:rPr lang="zh-CN" altLang="en-US" sz="1400" b="0" u="none">
                <a:solidFill>
                  <a:srgbClr val="24DA42"/>
                </a:solidFill>
                <a:effectLst/>
                <a:highlight>
                  <a:srgbClr val="FFFFFF"/>
                </a:highlight>
                <a:latin typeface="宋体" panose="02010600030101010101" pitchFamily="2" charset="-122"/>
                <a:ea typeface="宋体" panose="02010600030101010101" pitchFamily="2" charset="-122"/>
                <a:cs typeface="宋体" panose="02010600030101010101" pitchFamily="2" charset="-122"/>
              </a:rPr>
              <a:t>指导老师们在整个实习过程中尽职尽责，对保证实习质量起到了重要作用。实习开始时，老师们深入学生的生活和学习环境，阐明实习大纲及实习计划内容，明确实习目的和要求。实习过程中，结合实习单位的具体情况，帮助学生学会具体地分析问题、解决问题，学会深化专业知识，用专业知识指导实践，指导学生做好具体工作</a:t>
            </a:r>
            <a:r>
              <a:rPr lang="en-US" altLang="zh-CN" sz="1400" b="0" u="none">
                <a:solidFill>
                  <a:srgbClr val="24DA42"/>
                </a:solidFill>
                <a:effectLst/>
                <a:highlight>
                  <a:srgbClr val="FFFFFF"/>
                </a:highlight>
                <a:latin typeface="宋体" panose="02010600030101010101" pitchFamily="2" charset="-122"/>
                <a:ea typeface="宋体" panose="02010600030101010101" pitchFamily="2" charset="-122"/>
                <a:cs typeface="宋体" panose="02010600030101010101" pitchFamily="2" charset="-122"/>
              </a:rPr>
              <a:t>;</a:t>
            </a:r>
            <a:r>
              <a:rPr lang="zh-CN" altLang="en-US" sz="1400" b="0" u="none">
                <a:solidFill>
                  <a:srgbClr val="24DA42"/>
                </a:solidFill>
                <a:effectLst/>
                <a:highlight>
                  <a:srgbClr val="FFFFFF"/>
                </a:highlight>
                <a:latin typeface="宋体" panose="02010600030101010101" pitchFamily="2" charset="-122"/>
                <a:ea typeface="宋体" panose="02010600030101010101" pitchFamily="2" charset="-122"/>
                <a:cs typeface="宋体" panose="02010600030101010101" pitchFamily="2" charset="-122"/>
              </a:rPr>
              <a:t>检查工作日记，掌握实习情况，指导工作及时有效</a:t>
            </a:r>
            <a:r>
              <a:rPr lang="en-US" altLang="zh-CN" sz="1400" b="0" u="none">
                <a:solidFill>
                  <a:srgbClr val="24DA42"/>
                </a:solidFill>
                <a:effectLst/>
                <a:highlight>
                  <a:srgbClr val="FFFFFF"/>
                </a:highlight>
                <a:latin typeface="宋体" panose="02010600030101010101" pitchFamily="2" charset="-122"/>
                <a:ea typeface="宋体" panose="02010600030101010101" pitchFamily="2" charset="-122"/>
                <a:cs typeface="宋体" panose="02010600030101010101" pitchFamily="2" charset="-122"/>
              </a:rPr>
              <a:t>;</a:t>
            </a:r>
            <a:r>
              <a:rPr lang="zh-CN" altLang="en-US" sz="1400" b="0" u="none">
                <a:solidFill>
                  <a:srgbClr val="24DA42"/>
                </a:solidFill>
                <a:effectLst/>
                <a:highlight>
                  <a:srgbClr val="FFFFFF"/>
                </a:highlight>
                <a:latin typeface="宋体" panose="02010600030101010101" pitchFamily="2" charset="-122"/>
                <a:ea typeface="宋体" panose="02010600030101010101" pitchFamily="2" charset="-122"/>
                <a:cs typeface="宋体" panose="02010600030101010101" pitchFamily="2" charset="-122"/>
              </a:rPr>
              <a:t>督促学生认真完成实习报告。实习单位的指导老师认真负责，不仅指导具体工作，还无私的介绍自己的工作与社会经验。但是在短训期间我还是觉得自己有很多缺陷，学习很多东西很慢，存在很多问题，所以我在以后的学习里，一定要把我的计算机科学与技术专业学好，这是最重要的，</a:t>
            </a:r>
            <a:endParaRPr lang="zh-CN" altLang="en-US" sz="1400" b="0" u="none">
              <a:solidFill>
                <a:srgbClr val="24DA42"/>
              </a:solidFill>
              <a:effectLst/>
              <a:highlight>
                <a:srgbClr val="FFFFFF"/>
              </a:highlight>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fad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93"/>
                                        </p:tgtEl>
                                        <p:attrNameLst>
                                          <p:attrName>style.visibility</p:attrName>
                                        </p:attrNameLst>
                                      </p:cBhvr>
                                      <p:to>
                                        <p:strVal val="visible"/>
                                      </p:to>
                                    </p:set>
                                    <p:anim calcmode="lin" valueType="num">
                                      <p:cBhvr>
                                        <p:cTn id="7" dur="1000" fill="hold"/>
                                        <p:tgtEl>
                                          <p:spTgt spid="93"/>
                                        </p:tgtEl>
                                        <p:attrNameLst>
                                          <p:attrName>ppt_w</p:attrName>
                                        </p:attrNameLst>
                                      </p:cBhvr>
                                      <p:tavLst>
                                        <p:tav tm="0">
                                          <p:val>
                                            <p:fltVal val="0"/>
                                          </p:val>
                                        </p:tav>
                                        <p:tav tm="100000">
                                          <p:val>
                                            <p:strVal val="#ppt_w"/>
                                          </p:val>
                                        </p:tav>
                                      </p:tavLst>
                                    </p:anim>
                                    <p:anim calcmode="lin" valueType="num">
                                      <p:cBhvr>
                                        <p:cTn id="8" dur="1000" fill="hold"/>
                                        <p:tgtEl>
                                          <p:spTgt spid="93"/>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500"/>
                                  </p:stCondLst>
                                  <p:childTnLst>
                                    <p:set>
                                      <p:cBhvr>
                                        <p:cTn id="10" dur="1" fill="hold">
                                          <p:stCondLst>
                                            <p:cond delay="0"/>
                                          </p:stCondLst>
                                        </p:cTn>
                                        <p:tgtEl>
                                          <p:spTgt spid="87"/>
                                        </p:tgtEl>
                                        <p:attrNameLst>
                                          <p:attrName>style.visibility</p:attrName>
                                        </p:attrNameLst>
                                      </p:cBhvr>
                                      <p:to>
                                        <p:strVal val="visible"/>
                                      </p:to>
                                    </p:set>
                                    <p:anim calcmode="lin" valueType="num">
                                      <p:cBhvr>
                                        <p:cTn id="11" dur="1000" fill="hold"/>
                                        <p:tgtEl>
                                          <p:spTgt spid="87"/>
                                        </p:tgtEl>
                                        <p:attrNameLst>
                                          <p:attrName>ppt_w</p:attrName>
                                        </p:attrNameLst>
                                      </p:cBhvr>
                                      <p:tavLst>
                                        <p:tav tm="0">
                                          <p:val>
                                            <p:fltVal val="0"/>
                                          </p:val>
                                        </p:tav>
                                        <p:tav tm="100000">
                                          <p:val>
                                            <p:strVal val="#ppt_w"/>
                                          </p:val>
                                        </p:tav>
                                      </p:tavLst>
                                    </p:anim>
                                    <p:anim calcmode="lin" valueType="num">
                                      <p:cBhvr>
                                        <p:cTn id="12" dur="1000" fill="hold"/>
                                        <p:tgtEl>
                                          <p:spTgt spid="87"/>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1100"/>
                                  </p:stCondLst>
                                  <p:childTnLst>
                                    <p:set>
                                      <p:cBhvr>
                                        <p:cTn id="14" dur="1" fill="hold">
                                          <p:stCondLst>
                                            <p:cond delay="0"/>
                                          </p:stCondLst>
                                        </p:cTn>
                                        <p:tgtEl>
                                          <p:spTgt spid="94"/>
                                        </p:tgtEl>
                                        <p:attrNameLst>
                                          <p:attrName>style.visibility</p:attrName>
                                        </p:attrNameLst>
                                      </p:cBhvr>
                                      <p:to>
                                        <p:strVal val="visible"/>
                                      </p:to>
                                    </p:set>
                                    <p:anim calcmode="lin" valueType="num">
                                      <p:cBhvr>
                                        <p:cTn id="15" dur="500" fill="hold"/>
                                        <p:tgtEl>
                                          <p:spTgt spid="94"/>
                                        </p:tgtEl>
                                        <p:attrNameLst>
                                          <p:attrName>ppt_w</p:attrName>
                                        </p:attrNameLst>
                                      </p:cBhvr>
                                      <p:tavLst>
                                        <p:tav tm="0">
                                          <p:val>
                                            <p:fltVal val="0"/>
                                          </p:val>
                                        </p:tav>
                                        <p:tav tm="100000">
                                          <p:val>
                                            <p:strVal val="#ppt_w"/>
                                          </p:val>
                                        </p:tav>
                                      </p:tavLst>
                                    </p:anim>
                                    <p:anim calcmode="lin" valueType="num">
                                      <p:cBhvr>
                                        <p:cTn id="16" dur="500" fill="hold"/>
                                        <p:tgtEl>
                                          <p:spTgt spid="94"/>
                                        </p:tgtEl>
                                        <p:attrNameLst>
                                          <p:attrName>ppt_h</p:attrName>
                                        </p:attrNameLst>
                                      </p:cBhvr>
                                      <p:tavLst>
                                        <p:tav tm="0">
                                          <p:val>
                                            <p:fltVal val="0"/>
                                          </p:val>
                                        </p:tav>
                                        <p:tav tm="100000">
                                          <p:val>
                                            <p:strVal val="#ppt_h"/>
                                          </p:val>
                                        </p:tav>
                                      </p:tavLst>
                                    </p:anim>
                                  </p:childTnLst>
                                </p:cTn>
                              </p:par>
                              <p:par>
                                <p:cTn id="17" presetID="22" presetClass="entr" presetSubtype="8" fill="hold" nodeType="withEffect">
                                  <p:stCondLst>
                                    <p:cond delay="1100"/>
                                  </p:stCondLst>
                                  <p:childTnLst>
                                    <p:set>
                                      <p:cBhvr>
                                        <p:cTn id="18" dur="1" fill="hold">
                                          <p:stCondLst>
                                            <p:cond delay="0"/>
                                          </p:stCondLst>
                                        </p:cTn>
                                        <p:tgtEl>
                                          <p:spTgt spid="85"/>
                                        </p:tgtEl>
                                        <p:attrNameLst>
                                          <p:attrName>style.visibility</p:attrName>
                                        </p:attrNameLst>
                                      </p:cBhvr>
                                      <p:to>
                                        <p:strVal val="visible"/>
                                      </p:to>
                                    </p:set>
                                    <p:animEffect transition="in" filter="wipe(left)">
                                      <p:cBhvr>
                                        <p:cTn id="19" dur="500"/>
                                        <p:tgtEl>
                                          <p:spTgt spid="85"/>
                                        </p:tgtEl>
                                      </p:cBhvr>
                                    </p:animEffect>
                                  </p:childTnLst>
                                </p:cTn>
                              </p:par>
                              <p:par>
                                <p:cTn id="20" presetID="42" presetClass="entr" presetSubtype="0" fill="hold" grpId="0" nodeType="withEffect">
                                  <p:stCondLst>
                                    <p:cond delay="1600"/>
                                  </p:stCondLst>
                                  <p:iterate type="lt">
                                    <p:tmPct val="5000"/>
                                  </p:iterate>
                                  <p:childTnLst>
                                    <p:set>
                                      <p:cBhvr>
                                        <p:cTn id="21" dur="1" fill="hold">
                                          <p:stCondLst>
                                            <p:cond delay="0"/>
                                          </p:stCondLst>
                                        </p:cTn>
                                        <p:tgtEl>
                                          <p:spTgt spid="86">
                                            <p:txEl>
                                              <p:pRg st="0" end="0"/>
                                            </p:txEl>
                                          </p:spTgt>
                                        </p:tgtEl>
                                        <p:attrNameLst>
                                          <p:attrName>style.visibility</p:attrName>
                                        </p:attrNameLst>
                                      </p:cBhvr>
                                      <p:to>
                                        <p:strVal val="visible"/>
                                      </p:to>
                                    </p:set>
                                    <p:animEffect transition="in" filter="fade">
                                      <p:cBhvr>
                                        <p:cTn id="22" dur="600"/>
                                        <p:tgtEl>
                                          <p:spTgt spid="86">
                                            <p:txEl>
                                              <p:pRg st="0" end="0"/>
                                            </p:txEl>
                                          </p:spTgt>
                                        </p:tgtEl>
                                      </p:cBhvr>
                                    </p:animEffect>
                                    <p:anim calcmode="lin" valueType="num">
                                      <p:cBhvr>
                                        <p:cTn id="23" dur="600" fill="hold"/>
                                        <p:tgtEl>
                                          <p:spTgt spid="86">
                                            <p:txEl>
                                              <p:pRg st="0" end="0"/>
                                            </p:txEl>
                                          </p:spTgt>
                                        </p:tgtEl>
                                        <p:attrNameLst>
                                          <p:attrName>ppt_x</p:attrName>
                                        </p:attrNameLst>
                                      </p:cBhvr>
                                      <p:tavLst>
                                        <p:tav tm="0">
                                          <p:val>
                                            <p:strVal val="#ppt_x"/>
                                          </p:val>
                                        </p:tav>
                                        <p:tav tm="100000">
                                          <p:val>
                                            <p:strVal val="#ppt_x"/>
                                          </p:val>
                                        </p:tav>
                                      </p:tavLst>
                                    </p:anim>
                                    <p:anim calcmode="lin" valueType="num">
                                      <p:cBhvr>
                                        <p:cTn id="24" dur="600" fill="hold"/>
                                        <p:tgtEl>
                                          <p:spTgt spid="86">
                                            <p:txEl>
                                              <p:pRg st="0" end="0"/>
                                            </p:txEl>
                                          </p:spTgt>
                                        </p:tgtEl>
                                        <p:attrNameLst>
                                          <p:attrName>ppt_y</p:attrName>
                                        </p:attrNameLst>
                                      </p:cBhvr>
                                      <p:tavLst>
                                        <p:tav tm="0">
                                          <p:val>
                                            <p:strVal val="#ppt_y+.1"/>
                                          </p:val>
                                        </p:tav>
                                        <p:tav tm="100000">
                                          <p:val>
                                            <p:strVal val="#ppt_y"/>
                                          </p:val>
                                        </p:tav>
                                      </p:tavLst>
                                    </p:anim>
                                  </p:childTnLst>
                                </p:cTn>
                              </p:par>
                            </p:childTnLst>
                          </p:cTn>
                        </p:par>
                        <p:par>
                          <p:cTn id="25" fill="hold">
                            <p:stCondLst>
                              <p:cond delay="0"/>
                            </p:stCondLst>
                            <p:childTnLst>
                              <p:par>
                                <p:cTn id="26" presetID="31" presetClass="entr" presetSubtype="0"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1000" fill="hold"/>
                                        <p:tgtEl>
                                          <p:spTgt spid="10"/>
                                        </p:tgtEl>
                                        <p:attrNameLst>
                                          <p:attrName>ppt_w</p:attrName>
                                        </p:attrNameLst>
                                      </p:cBhvr>
                                      <p:tavLst>
                                        <p:tav tm="0">
                                          <p:val>
                                            <p:fltVal val="0"/>
                                          </p:val>
                                        </p:tav>
                                        <p:tav tm="100000">
                                          <p:val>
                                            <p:strVal val="#ppt_w"/>
                                          </p:val>
                                        </p:tav>
                                      </p:tavLst>
                                    </p:anim>
                                    <p:anim calcmode="lin" valueType="num">
                                      <p:cBhvr>
                                        <p:cTn id="29" dur="1000" fill="hold"/>
                                        <p:tgtEl>
                                          <p:spTgt spid="10"/>
                                        </p:tgtEl>
                                        <p:attrNameLst>
                                          <p:attrName>ppt_h</p:attrName>
                                        </p:attrNameLst>
                                      </p:cBhvr>
                                      <p:tavLst>
                                        <p:tav tm="0">
                                          <p:val>
                                            <p:fltVal val="0"/>
                                          </p:val>
                                        </p:tav>
                                        <p:tav tm="100000">
                                          <p:val>
                                            <p:strVal val="#ppt_h"/>
                                          </p:val>
                                        </p:tav>
                                      </p:tavLst>
                                    </p:anim>
                                    <p:anim calcmode="lin" valueType="num">
                                      <p:cBhvr>
                                        <p:cTn id="30" dur="1000" fill="hold"/>
                                        <p:tgtEl>
                                          <p:spTgt spid="10"/>
                                        </p:tgtEl>
                                        <p:attrNameLst>
                                          <p:attrName>style.rotation</p:attrName>
                                        </p:attrNameLst>
                                      </p:cBhvr>
                                      <p:tavLst>
                                        <p:tav tm="0">
                                          <p:val>
                                            <p:fltVal val="90"/>
                                          </p:val>
                                        </p:tav>
                                        <p:tav tm="100000">
                                          <p:val>
                                            <p:fltVal val="0"/>
                                          </p:val>
                                        </p:tav>
                                      </p:tavLst>
                                    </p:anim>
                                    <p:animEffect transition="in" filter="fade">
                                      <p:cBhvr>
                                        <p:cTn id="31"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build="p"/>
      <p:bldP spid="87" grpId="0" animBg="1"/>
      <p:bldP spid="9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883989" y="1992086"/>
            <a:ext cx="6424023" cy="2873829"/>
            <a:chOff x="2698931" y="1799773"/>
            <a:chExt cx="6424023" cy="2873829"/>
          </a:xfrm>
        </p:grpSpPr>
        <p:sp>
          <p:nvSpPr>
            <p:cNvPr id="2" name="空心弧 1"/>
            <p:cNvSpPr/>
            <p:nvPr/>
          </p:nvSpPr>
          <p:spPr>
            <a:xfrm>
              <a:off x="2698931" y="1799773"/>
              <a:ext cx="2873829" cy="2873829"/>
            </a:xfrm>
            <a:prstGeom prst="blockArc">
              <a:avLst>
                <a:gd name="adj1" fmla="val 1412208"/>
                <a:gd name="adj2" fmla="val 19340228"/>
                <a:gd name="adj3" fmla="val 638"/>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文本框 16"/>
            <p:cNvSpPr txBox="1"/>
            <p:nvPr/>
          </p:nvSpPr>
          <p:spPr>
            <a:xfrm>
              <a:off x="3868783" y="2381112"/>
              <a:ext cx="5254171" cy="1323439"/>
            </a:xfrm>
            <a:prstGeom prst="rect">
              <a:avLst/>
            </a:prstGeom>
            <a:noFill/>
          </p:spPr>
          <p:txBody>
            <a:bodyPr wrap="square" rtlCol="0">
              <a:spAutoFit/>
            </a:bodyPr>
            <a:lstStyle/>
            <a:p>
              <a:pPr algn="dist"/>
              <a:r>
                <a:rPr lang="en-US" altLang="zh-CN" sz="8000" dirty="0">
                  <a:solidFill>
                    <a:schemeClr val="bg1"/>
                  </a:solidFill>
                  <a:latin typeface="方正兰亭超细黑简体" panose="02000000000000000000" pitchFamily="2" charset="-122"/>
                  <a:ea typeface="方正兰亭超细黑简体" panose="02000000000000000000" pitchFamily="2" charset="-122"/>
                </a:rPr>
                <a:t>THANKS</a:t>
              </a:r>
              <a:endParaRPr lang="zh-CN" altLang="en-US" sz="80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21" name="文本框 20"/>
            <p:cNvSpPr txBox="1"/>
            <p:nvPr/>
          </p:nvSpPr>
          <p:spPr>
            <a:xfrm>
              <a:off x="5783035" y="3454402"/>
              <a:ext cx="3282043" cy="914400"/>
            </a:xfrm>
            <a:prstGeom prst="rect">
              <a:avLst/>
            </a:prstGeom>
            <a:noFill/>
          </p:spPr>
          <p:txBody>
            <a:bodyPr wrap="square" rtlCol="0">
              <a:spAutoFit/>
            </a:bodyPr>
            <a:lstStyle/>
            <a:p>
              <a:pPr algn="dist"/>
              <a:r>
                <a:rPr lang="zh-CN" altLang="en-US" sz="5400" dirty="0">
                  <a:solidFill>
                    <a:schemeClr val="bg1"/>
                  </a:solidFill>
                  <a:latin typeface="方正兰亭超细黑简体" panose="02000000000000000000" pitchFamily="2" charset="-122"/>
                  <a:ea typeface="方正兰亭超细黑简体" panose="02000000000000000000" pitchFamily="2" charset="-122"/>
                </a:rPr>
                <a:t>谢谢观赏</a:t>
              </a:r>
              <a:endParaRPr lang="zh-CN" altLang="en-US" sz="5400" dirty="0">
                <a:solidFill>
                  <a:schemeClr val="bg1"/>
                </a:solidFill>
                <a:latin typeface="方正兰亭超细黑简体" panose="02000000000000000000" pitchFamily="2" charset="-122"/>
                <a:ea typeface="方正兰亭超细黑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10000">
        <p14:flash/>
      </p:transition>
    </mc:Choice>
    <mc:Fallback>
      <p:transition spd="slow" advClick="0" advTm="10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圆角矩形 148"/>
          <p:cNvSpPr/>
          <p:nvPr/>
        </p:nvSpPr>
        <p:spPr>
          <a:xfrm rot="2419569">
            <a:off x="-1179854" y="-1233747"/>
            <a:ext cx="3376408" cy="3376408"/>
          </a:xfrm>
          <a:prstGeom prst="roundRect">
            <a:avLst>
              <a:gd name="adj" fmla="val 24074"/>
            </a:avLst>
          </a:prstGeom>
          <a:solidFill>
            <a:srgbClr val="FFFFFF">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0" name="圆角矩形 149"/>
          <p:cNvSpPr/>
          <p:nvPr/>
        </p:nvSpPr>
        <p:spPr>
          <a:xfrm rot="4219569">
            <a:off x="-1179854" y="-1233747"/>
            <a:ext cx="3376408" cy="3376408"/>
          </a:xfrm>
          <a:prstGeom prst="roundRect">
            <a:avLst>
              <a:gd name="adj" fmla="val 24074"/>
            </a:avLst>
          </a:prstGeom>
          <a:solidFill>
            <a:srgbClr val="FFFFFF">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圆角矩形 150"/>
          <p:cNvSpPr/>
          <p:nvPr/>
        </p:nvSpPr>
        <p:spPr>
          <a:xfrm rot="6019569">
            <a:off x="-1179854" y="-1233747"/>
            <a:ext cx="3376408" cy="3376408"/>
          </a:xfrm>
          <a:prstGeom prst="roundRect">
            <a:avLst>
              <a:gd name="adj" fmla="val 24074"/>
            </a:avLst>
          </a:prstGeom>
          <a:solidFill>
            <a:srgbClr val="FFFFFF">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9280" y="193066"/>
            <a:ext cx="1972920" cy="1324267"/>
            <a:chOff x="59280" y="193066"/>
            <a:chExt cx="1972920" cy="1324267"/>
          </a:xfrm>
        </p:grpSpPr>
        <p:sp>
          <p:nvSpPr>
            <p:cNvPr id="147" name="文本框 146"/>
            <p:cNvSpPr txBox="1"/>
            <p:nvPr/>
          </p:nvSpPr>
          <p:spPr>
            <a:xfrm>
              <a:off x="59280" y="193066"/>
              <a:ext cx="1904685" cy="1015663"/>
            </a:xfrm>
            <a:prstGeom prst="rect">
              <a:avLst/>
            </a:prstGeom>
            <a:noFill/>
          </p:spPr>
          <p:txBody>
            <a:bodyPr wrap="square" rtlCol="0">
              <a:spAutoFit/>
            </a:bodyPr>
            <a:lstStyle/>
            <a:p>
              <a:pPr algn="dist"/>
              <a:r>
                <a:rPr lang="zh-CN" altLang="en-US" sz="6000" dirty="0">
                  <a:solidFill>
                    <a:schemeClr val="bg1"/>
                  </a:solidFill>
                  <a:latin typeface="方正兰亭超细黑简体" panose="02000000000000000000" pitchFamily="2" charset="-122"/>
                  <a:ea typeface="方正兰亭超细黑简体" panose="02000000000000000000" pitchFamily="2" charset="-122"/>
                </a:rPr>
                <a:t>目录</a:t>
              </a:r>
              <a:endParaRPr lang="zh-CN" altLang="en-US" sz="60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158" name="文本框 157"/>
            <p:cNvSpPr txBox="1"/>
            <p:nvPr/>
          </p:nvSpPr>
          <p:spPr>
            <a:xfrm>
              <a:off x="127515" y="994113"/>
              <a:ext cx="1904685" cy="523220"/>
            </a:xfrm>
            <a:prstGeom prst="rect">
              <a:avLst/>
            </a:prstGeom>
            <a:noFill/>
          </p:spPr>
          <p:txBody>
            <a:bodyPr wrap="square" rtlCol="0">
              <a:spAutoFit/>
            </a:bodyPr>
            <a:lstStyle/>
            <a:p>
              <a:r>
                <a:rPr lang="en-US" altLang="zh-CN" sz="2800" dirty="0">
                  <a:solidFill>
                    <a:schemeClr val="bg1"/>
                  </a:solidFill>
                  <a:latin typeface="方正兰亭超细黑简体" panose="02000000000000000000" pitchFamily="2" charset="-122"/>
                  <a:ea typeface="方正兰亭超细黑简体" panose="02000000000000000000" pitchFamily="2" charset="-122"/>
                </a:rPr>
                <a:t>contents</a:t>
              </a:r>
              <a:endParaRPr lang="zh-CN" altLang="en-US" sz="2800" dirty="0">
                <a:solidFill>
                  <a:schemeClr val="bg1"/>
                </a:solidFill>
                <a:latin typeface="方正兰亭超细黑简体" panose="02000000000000000000" pitchFamily="2" charset="-122"/>
                <a:ea typeface="方正兰亭超细黑简体" panose="02000000000000000000" pitchFamily="2" charset="-122"/>
              </a:endParaRPr>
            </a:p>
          </p:txBody>
        </p:sp>
      </p:grpSp>
      <p:grpSp>
        <p:nvGrpSpPr>
          <p:cNvPr id="159" name="组合 158"/>
          <p:cNvGrpSpPr/>
          <p:nvPr/>
        </p:nvGrpSpPr>
        <p:grpSpPr>
          <a:xfrm>
            <a:off x="2850766" y="1492379"/>
            <a:ext cx="1135046" cy="1135046"/>
            <a:chOff x="4290060" y="1623060"/>
            <a:chExt cx="4076700" cy="4076700"/>
          </a:xfrm>
          <a:solidFill>
            <a:srgbClr val="FFFFFF">
              <a:alpha val="50196"/>
            </a:srgbClr>
          </a:solidFill>
        </p:grpSpPr>
        <p:sp>
          <p:nvSpPr>
            <p:cNvPr id="160" name="椭圆 159"/>
            <p:cNvSpPr/>
            <p:nvPr/>
          </p:nvSpPr>
          <p:spPr>
            <a:xfrm>
              <a:off x="4293870" y="1626870"/>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空心弧 160"/>
            <p:cNvSpPr/>
            <p:nvPr/>
          </p:nvSpPr>
          <p:spPr>
            <a:xfrm>
              <a:off x="4290060" y="1623060"/>
              <a:ext cx="4076700" cy="4076700"/>
            </a:xfrm>
            <a:prstGeom prst="blockArc">
              <a:avLst>
                <a:gd name="adj1" fmla="val 16931517"/>
                <a:gd name="adj2" fmla="val 778292"/>
                <a:gd name="adj3" fmla="val 204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2" name="空心弧 161"/>
            <p:cNvSpPr/>
            <p:nvPr/>
          </p:nvSpPr>
          <p:spPr>
            <a:xfrm>
              <a:off x="4290060" y="1623060"/>
              <a:ext cx="4076700" cy="4076700"/>
            </a:xfrm>
            <a:prstGeom prst="blockArc">
              <a:avLst>
                <a:gd name="adj1" fmla="val 1806163"/>
                <a:gd name="adj2" fmla="val 7671884"/>
                <a:gd name="adj3" fmla="val 189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3" name="空心弧 162"/>
            <p:cNvSpPr/>
            <p:nvPr/>
          </p:nvSpPr>
          <p:spPr>
            <a:xfrm>
              <a:off x="4290060" y="1623060"/>
              <a:ext cx="4076700" cy="4076700"/>
            </a:xfrm>
            <a:prstGeom prst="blockArc">
              <a:avLst>
                <a:gd name="adj1" fmla="val 12601397"/>
                <a:gd name="adj2" fmla="val 16184346"/>
                <a:gd name="adj3" fmla="val 199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4" name="空心弧 163"/>
            <p:cNvSpPr/>
            <p:nvPr/>
          </p:nvSpPr>
          <p:spPr>
            <a:xfrm>
              <a:off x="4290060" y="1623060"/>
              <a:ext cx="4076700" cy="4076700"/>
            </a:xfrm>
            <a:prstGeom prst="blockArc">
              <a:avLst>
                <a:gd name="adj1" fmla="val 8236269"/>
                <a:gd name="adj2" fmla="val 12041164"/>
                <a:gd name="adj3" fmla="val 18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65" name="组合 164"/>
          <p:cNvGrpSpPr/>
          <p:nvPr/>
        </p:nvGrpSpPr>
        <p:grpSpPr>
          <a:xfrm>
            <a:off x="3046332" y="1687945"/>
            <a:ext cx="743914" cy="743914"/>
            <a:chOff x="4290060" y="1623060"/>
            <a:chExt cx="4076700" cy="4076700"/>
          </a:xfrm>
          <a:solidFill>
            <a:srgbClr val="FFFFFF">
              <a:alpha val="50196"/>
            </a:srgbClr>
          </a:solidFill>
        </p:grpSpPr>
        <p:sp>
          <p:nvSpPr>
            <p:cNvPr id="166" name="椭圆 165"/>
            <p:cNvSpPr/>
            <p:nvPr/>
          </p:nvSpPr>
          <p:spPr>
            <a:xfrm>
              <a:off x="4293869" y="1626869"/>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空心弧 166"/>
            <p:cNvSpPr/>
            <p:nvPr/>
          </p:nvSpPr>
          <p:spPr>
            <a:xfrm>
              <a:off x="4290060" y="1623060"/>
              <a:ext cx="4076700" cy="4076700"/>
            </a:xfrm>
            <a:prstGeom prst="blockArc">
              <a:avLst>
                <a:gd name="adj1" fmla="val 19681661"/>
                <a:gd name="adj2" fmla="val 5685163"/>
                <a:gd name="adj3" fmla="val 272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8" name="空心弧 167"/>
            <p:cNvSpPr/>
            <p:nvPr/>
          </p:nvSpPr>
          <p:spPr>
            <a:xfrm>
              <a:off x="4290060" y="1623060"/>
              <a:ext cx="4076700" cy="4076700"/>
            </a:xfrm>
            <a:prstGeom prst="blockArc">
              <a:avLst>
                <a:gd name="adj1" fmla="val 12068090"/>
                <a:gd name="adj2" fmla="val 18473715"/>
                <a:gd name="adj3" fmla="val 271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9" name="空心弧 168"/>
            <p:cNvSpPr/>
            <p:nvPr/>
          </p:nvSpPr>
          <p:spPr>
            <a:xfrm>
              <a:off x="4290060" y="1623060"/>
              <a:ext cx="4076700" cy="4076700"/>
            </a:xfrm>
            <a:prstGeom prst="blockArc">
              <a:avLst>
                <a:gd name="adj1" fmla="val 7038442"/>
                <a:gd name="adj2" fmla="val 10845693"/>
                <a:gd name="adj3" fmla="val 291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70" name="文本框 169"/>
          <p:cNvSpPr txBox="1"/>
          <p:nvPr/>
        </p:nvSpPr>
        <p:spPr>
          <a:xfrm>
            <a:off x="4135989" y="1524777"/>
            <a:ext cx="4809203" cy="579120"/>
          </a:xfrm>
          <a:prstGeom prst="rect">
            <a:avLst/>
          </a:prstGeom>
          <a:noFill/>
        </p:spPr>
        <p:txBody>
          <a:bodyPr wrap="square" rtlCol="0">
            <a:spAutoFit/>
          </a:bodyPr>
          <a:lstStyle/>
          <a:p>
            <a:r>
              <a:rPr lang="zh-CN" altLang="en-US" sz="3200" dirty="0">
                <a:solidFill>
                  <a:schemeClr val="bg1"/>
                </a:solidFill>
                <a:latin typeface="方正兰亭超细黑简体" panose="02000000000000000000" pitchFamily="2" charset="-122"/>
                <a:ea typeface="方正兰亭超细黑简体" panose="02000000000000000000" pitchFamily="2" charset="-122"/>
              </a:rPr>
              <a:t>总结</a:t>
            </a:r>
            <a:endParaRPr lang="zh-CN" altLang="en-US" sz="32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171" name="文本框 170"/>
          <p:cNvSpPr txBox="1"/>
          <p:nvPr/>
        </p:nvSpPr>
        <p:spPr>
          <a:xfrm>
            <a:off x="3046332" y="1743791"/>
            <a:ext cx="844066" cy="646331"/>
          </a:xfrm>
          <a:prstGeom prst="rect">
            <a:avLst/>
          </a:prstGeom>
          <a:noFill/>
        </p:spPr>
        <p:txBody>
          <a:bodyPr wrap="square" rtlCol="0">
            <a:spAutoFit/>
          </a:bodyPr>
          <a:lstStyle/>
          <a:p>
            <a:r>
              <a:rPr lang="en-US" altLang="zh-CN" sz="3600" dirty="0">
                <a:solidFill>
                  <a:schemeClr val="bg1"/>
                </a:solidFill>
                <a:latin typeface="方正兰亭超细黑简体" panose="02000000000000000000" pitchFamily="2" charset="-122"/>
                <a:ea typeface="方正兰亭超细黑简体" panose="02000000000000000000" pitchFamily="2" charset="-122"/>
              </a:rPr>
              <a:t>01</a:t>
            </a:r>
            <a:endParaRPr lang="zh-CN" altLang="en-US" sz="3600" dirty="0">
              <a:solidFill>
                <a:schemeClr val="bg1"/>
              </a:solidFill>
              <a:latin typeface="方正兰亭超细黑简体" panose="02000000000000000000" pitchFamily="2" charset="-122"/>
              <a:ea typeface="方正兰亭超细黑简体" panose="02000000000000000000" pitchFamily="2" charset="-122"/>
            </a:endParaRPr>
          </a:p>
        </p:txBody>
      </p:sp>
      <p:cxnSp>
        <p:nvCxnSpPr>
          <p:cNvPr id="172" name="直接连接符 171"/>
          <p:cNvCxnSpPr/>
          <p:nvPr/>
        </p:nvCxnSpPr>
        <p:spPr>
          <a:xfrm>
            <a:off x="4226681" y="2086921"/>
            <a:ext cx="4718511"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173" name="文本框 172"/>
          <p:cNvSpPr txBox="1"/>
          <p:nvPr/>
        </p:nvSpPr>
        <p:spPr>
          <a:xfrm>
            <a:off x="4116939" y="2077396"/>
            <a:ext cx="4956721" cy="518160"/>
          </a:xfrm>
          <a:prstGeom prst="rect">
            <a:avLst/>
          </a:prstGeom>
          <a:noFill/>
        </p:spPr>
        <p:txBody>
          <a:bodyPr wrap="square" rtlCol="0">
            <a:spAutoFit/>
          </a:bodyPr>
          <a:lstStyle/>
          <a:p>
            <a:r>
              <a:rPr lang="en-US" altLang="zh-CN" sz="28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800" dirty="0">
              <a:solidFill>
                <a:schemeClr val="bg1"/>
              </a:solidFill>
              <a:latin typeface="方正兰亭超细黑简体" panose="02000000000000000000" pitchFamily="2" charset="-122"/>
              <a:ea typeface="方正兰亭超细黑简体" panose="02000000000000000000" pitchFamily="2" charset="-122"/>
            </a:endParaRPr>
          </a:p>
        </p:txBody>
      </p:sp>
      <p:grpSp>
        <p:nvGrpSpPr>
          <p:cNvPr id="54" name="组合 53"/>
          <p:cNvGrpSpPr/>
          <p:nvPr/>
        </p:nvGrpSpPr>
        <p:grpSpPr>
          <a:xfrm>
            <a:off x="2850766" y="3278086"/>
            <a:ext cx="1135046" cy="1135046"/>
            <a:chOff x="4290060" y="1623060"/>
            <a:chExt cx="4076700" cy="4076700"/>
          </a:xfrm>
          <a:solidFill>
            <a:srgbClr val="FFFFFF">
              <a:alpha val="50196"/>
            </a:srgbClr>
          </a:solidFill>
        </p:grpSpPr>
        <p:sp>
          <p:nvSpPr>
            <p:cNvPr id="55" name="椭圆 54"/>
            <p:cNvSpPr/>
            <p:nvPr/>
          </p:nvSpPr>
          <p:spPr>
            <a:xfrm>
              <a:off x="4293870" y="1626870"/>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空心弧 55"/>
            <p:cNvSpPr/>
            <p:nvPr/>
          </p:nvSpPr>
          <p:spPr>
            <a:xfrm>
              <a:off x="4290060" y="1623060"/>
              <a:ext cx="4076700" cy="4076700"/>
            </a:xfrm>
            <a:prstGeom prst="blockArc">
              <a:avLst>
                <a:gd name="adj1" fmla="val 16931517"/>
                <a:gd name="adj2" fmla="val 778292"/>
                <a:gd name="adj3" fmla="val 204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空心弧 56"/>
            <p:cNvSpPr/>
            <p:nvPr/>
          </p:nvSpPr>
          <p:spPr>
            <a:xfrm>
              <a:off x="4290060" y="1623060"/>
              <a:ext cx="4076700" cy="4076700"/>
            </a:xfrm>
            <a:prstGeom prst="blockArc">
              <a:avLst>
                <a:gd name="adj1" fmla="val 1806163"/>
                <a:gd name="adj2" fmla="val 7671884"/>
                <a:gd name="adj3" fmla="val 189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8" name="空心弧 57"/>
            <p:cNvSpPr/>
            <p:nvPr/>
          </p:nvSpPr>
          <p:spPr>
            <a:xfrm>
              <a:off x="4290060" y="1623060"/>
              <a:ext cx="4076700" cy="4076700"/>
            </a:xfrm>
            <a:prstGeom prst="blockArc">
              <a:avLst>
                <a:gd name="adj1" fmla="val 12601397"/>
                <a:gd name="adj2" fmla="val 16184346"/>
                <a:gd name="adj3" fmla="val 199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9" name="空心弧 58"/>
            <p:cNvSpPr/>
            <p:nvPr/>
          </p:nvSpPr>
          <p:spPr>
            <a:xfrm>
              <a:off x="4290060" y="1623060"/>
              <a:ext cx="4076700" cy="4076700"/>
            </a:xfrm>
            <a:prstGeom prst="blockArc">
              <a:avLst>
                <a:gd name="adj1" fmla="val 8236269"/>
                <a:gd name="adj2" fmla="val 12041164"/>
                <a:gd name="adj3" fmla="val 18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60" name="组合 59"/>
          <p:cNvGrpSpPr/>
          <p:nvPr/>
        </p:nvGrpSpPr>
        <p:grpSpPr>
          <a:xfrm>
            <a:off x="3046332" y="3473652"/>
            <a:ext cx="743914" cy="743914"/>
            <a:chOff x="4290060" y="1623060"/>
            <a:chExt cx="4076700" cy="4076700"/>
          </a:xfrm>
          <a:solidFill>
            <a:srgbClr val="FFFFFF">
              <a:alpha val="50196"/>
            </a:srgbClr>
          </a:solidFill>
        </p:grpSpPr>
        <p:sp>
          <p:nvSpPr>
            <p:cNvPr id="61" name="椭圆 60"/>
            <p:cNvSpPr/>
            <p:nvPr/>
          </p:nvSpPr>
          <p:spPr>
            <a:xfrm>
              <a:off x="4293869" y="1626869"/>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空心弧 61"/>
            <p:cNvSpPr/>
            <p:nvPr/>
          </p:nvSpPr>
          <p:spPr>
            <a:xfrm>
              <a:off x="4290060" y="1623060"/>
              <a:ext cx="4076700" cy="4076700"/>
            </a:xfrm>
            <a:prstGeom prst="blockArc">
              <a:avLst>
                <a:gd name="adj1" fmla="val 19681661"/>
                <a:gd name="adj2" fmla="val 5685163"/>
                <a:gd name="adj3" fmla="val 272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空心弧 62"/>
            <p:cNvSpPr/>
            <p:nvPr/>
          </p:nvSpPr>
          <p:spPr>
            <a:xfrm>
              <a:off x="4290060" y="1623060"/>
              <a:ext cx="4076700" cy="4076700"/>
            </a:xfrm>
            <a:prstGeom prst="blockArc">
              <a:avLst>
                <a:gd name="adj1" fmla="val 12068090"/>
                <a:gd name="adj2" fmla="val 18473715"/>
                <a:gd name="adj3" fmla="val 271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空心弧 63"/>
            <p:cNvSpPr/>
            <p:nvPr/>
          </p:nvSpPr>
          <p:spPr>
            <a:xfrm>
              <a:off x="4290060" y="1623060"/>
              <a:ext cx="4076700" cy="4076700"/>
            </a:xfrm>
            <a:prstGeom prst="blockArc">
              <a:avLst>
                <a:gd name="adj1" fmla="val 7038442"/>
                <a:gd name="adj2" fmla="val 10845693"/>
                <a:gd name="adj3" fmla="val 291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65" name="文本框 64"/>
          <p:cNvSpPr txBox="1"/>
          <p:nvPr/>
        </p:nvSpPr>
        <p:spPr>
          <a:xfrm>
            <a:off x="3932789" y="3288259"/>
            <a:ext cx="4809203" cy="579120"/>
          </a:xfrm>
          <a:prstGeom prst="rect">
            <a:avLst/>
          </a:prstGeom>
          <a:noFill/>
        </p:spPr>
        <p:txBody>
          <a:bodyPr wrap="square" rtlCol="0">
            <a:spAutoFit/>
          </a:bodyPr>
          <a:lstStyle/>
          <a:p>
            <a:r>
              <a:rPr lang="zh-CN" altLang="en-US" sz="3200" dirty="0">
                <a:solidFill>
                  <a:schemeClr val="bg1"/>
                </a:solidFill>
                <a:latin typeface="方正兰亭超细黑简体" panose="02000000000000000000" pitchFamily="2" charset="-122"/>
                <a:ea typeface="方正兰亭超细黑简体" panose="02000000000000000000" pitchFamily="2" charset="-122"/>
              </a:rPr>
              <a:t>作品展示</a:t>
            </a:r>
            <a:endParaRPr lang="zh-CN" altLang="en-US" sz="32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66" name="文本框 65"/>
          <p:cNvSpPr txBox="1"/>
          <p:nvPr/>
        </p:nvSpPr>
        <p:spPr>
          <a:xfrm>
            <a:off x="3046332" y="3529498"/>
            <a:ext cx="844066" cy="646331"/>
          </a:xfrm>
          <a:prstGeom prst="rect">
            <a:avLst/>
          </a:prstGeom>
          <a:noFill/>
        </p:spPr>
        <p:txBody>
          <a:bodyPr wrap="square" rtlCol="0">
            <a:spAutoFit/>
          </a:bodyPr>
          <a:lstStyle/>
          <a:p>
            <a:r>
              <a:rPr lang="en-US" altLang="zh-CN" sz="3600" dirty="0">
                <a:solidFill>
                  <a:schemeClr val="bg1"/>
                </a:solidFill>
                <a:latin typeface="方正兰亭超细黑简体" panose="02000000000000000000" pitchFamily="2" charset="-122"/>
                <a:ea typeface="方正兰亭超细黑简体" panose="02000000000000000000" pitchFamily="2" charset="-122"/>
              </a:rPr>
              <a:t>02</a:t>
            </a:r>
            <a:endParaRPr lang="zh-CN" altLang="en-US" sz="3600" dirty="0">
              <a:solidFill>
                <a:schemeClr val="bg1"/>
              </a:solidFill>
              <a:latin typeface="方正兰亭超细黑简体" panose="02000000000000000000" pitchFamily="2" charset="-122"/>
              <a:ea typeface="方正兰亭超细黑简体" panose="02000000000000000000" pitchFamily="2" charset="-122"/>
            </a:endParaRPr>
          </a:p>
        </p:txBody>
      </p:sp>
      <p:cxnSp>
        <p:nvCxnSpPr>
          <p:cNvPr id="67" name="直接连接符 66"/>
          <p:cNvCxnSpPr/>
          <p:nvPr/>
        </p:nvCxnSpPr>
        <p:spPr>
          <a:xfrm>
            <a:off x="4226681" y="3872628"/>
            <a:ext cx="4718511"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68" name="文本框 67"/>
          <p:cNvSpPr txBox="1"/>
          <p:nvPr/>
        </p:nvSpPr>
        <p:spPr>
          <a:xfrm>
            <a:off x="4116939" y="3872628"/>
            <a:ext cx="4956721" cy="518160"/>
          </a:xfrm>
          <a:prstGeom prst="rect">
            <a:avLst/>
          </a:prstGeom>
          <a:noFill/>
        </p:spPr>
        <p:txBody>
          <a:bodyPr wrap="square" rtlCol="0">
            <a:spAutoFit/>
          </a:bodyPr>
          <a:lstStyle/>
          <a:p>
            <a:r>
              <a:rPr lang="en-US" altLang="zh-CN" sz="28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800" dirty="0">
              <a:solidFill>
                <a:schemeClr val="bg1"/>
              </a:solidFill>
              <a:latin typeface="方正兰亭超细黑简体" panose="02000000000000000000" pitchFamily="2" charset="-122"/>
              <a:ea typeface="方正兰亭超细黑简体" panose="02000000000000000000" pitchFamily="2" charset="-122"/>
            </a:endParaRPr>
          </a:p>
        </p:txBody>
      </p:sp>
      <p:grpSp>
        <p:nvGrpSpPr>
          <p:cNvPr id="69" name="组合 68"/>
          <p:cNvGrpSpPr/>
          <p:nvPr/>
        </p:nvGrpSpPr>
        <p:grpSpPr>
          <a:xfrm>
            <a:off x="2850766" y="4964088"/>
            <a:ext cx="1135046" cy="1135046"/>
            <a:chOff x="4290060" y="1623060"/>
            <a:chExt cx="4076700" cy="4076700"/>
          </a:xfrm>
          <a:solidFill>
            <a:srgbClr val="FFFFFF">
              <a:alpha val="50196"/>
            </a:srgbClr>
          </a:solidFill>
        </p:grpSpPr>
        <p:sp>
          <p:nvSpPr>
            <p:cNvPr id="70" name="椭圆 69"/>
            <p:cNvSpPr/>
            <p:nvPr/>
          </p:nvSpPr>
          <p:spPr>
            <a:xfrm>
              <a:off x="4293870" y="1626870"/>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空心弧 70"/>
            <p:cNvSpPr/>
            <p:nvPr/>
          </p:nvSpPr>
          <p:spPr>
            <a:xfrm>
              <a:off x="4290060" y="1623060"/>
              <a:ext cx="4076700" cy="4076700"/>
            </a:xfrm>
            <a:prstGeom prst="blockArc">
              <a:avLst>
                <a:gd name="adj1" fmla="val 16931517"/>
                <a:gd name="adj2" fmla="val 778292"/>
                <a:gd name="adj3" fmla="val 204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空心弧 71"/>
            <p:cNvSpPr/>
            <p:nvPr/>
          </p:nvSpPr>
          <p:spPr>
            <a:xfrm>
              <a:off x="4290060" y="1623060"/>
              <a:ext cx="4076700" cy="4076700"/>
            </a:xfrm>
            <a:prstGeom prst="blockArc">
              <a:avLst>
                <a:gd name="adj1" fmla="val 1806163"/>
                <a:gd name="adj2" fmla="val 7671884"/>
                <a:gd name="adj3" fmla="val 189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3" name="空心弧 72"/>
            <p:cNvSpPr/>
            <p:nvPr/>
          </p:nvSpPr>
          <p:spPr>
            <a:xfrm>
              <a:off x="4290060" y="1623060"/>
              <a:ext cx="4076700" cy="4076700"/>
            </a:xfrm>
            <a:prstGeom prst="blockArc">
              <a:avLst>
                <a:gd name="adj1" fmla="val 12601397"/>
                <a:gd name="adj2" fmla="val 16184346"/>
                <a:gd name="adj3" fmla="val 199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空心弧 73"/>
            <p:cNvSpPr/>
            <p:nvPr/>
          </p:nvSpPr>
          <p:spPr>
            <a:xfrm>
              <a:off x="4290060" y="1623060"/>
              <a:ext cx="4076700" cy="4076700"/>
            </a:xfrm>
            <a:prstGeom prst="blockArc">
              <a:avLst>
                <a:gd name="adj1" fmla="val 8236269"/>
                <a:gd name="adj2" fmla="val 12041164"/>
                <a:gd name="adj3" fmla="val 18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75" name="组合 74"/>
          <p:cNvGrpSpPr/>
          <p:nvPr/>
        </p:nvGrpSpPr>
        <p:grpSpPr>
          <a:xfrm>
            <a:off x="3046332" y="5159654"/>
            <a:ext cx="743914" cy="743914"/>
            <a:chOff x="4290060" y="1623060"/>
            <a:chExt cx="4076700" cy="4076700"/>
          </a:xfrm>
          <a:solidFill>
            <a:srgbClr val="FFFFFF">
              <a:alpha val="50196"/>
            </a:srgbClr>
          </a:solidFill>
        </p:grpSpPr>
        <p:sp>
          <p:nvSpPr>
            <p:cNvPr id="76" name="椭圆 75"/>
            <p:cNvSpPr/>
            <p:nvPr/>
          </p:nvSpPr>
          <p:spPr>
            <a:xfrm>
              <a:off x="4293869" y="1626869"/>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空心弧 76"/>
            <p:cNvSpPr/>
            <p:nvPr/>
          </p:nvSpPr>
          <p:spPr>
            <a:xfrm>
              <a:off x="4290060" y="1623060"/>
              <a:ext cx="4076700" cy="4076700"/>
            </a:xfrm>
            <a:prstGeom prst="blockArc">
              <a:avLst>
                <a:gd name="adj1" fmla="val 19681661"/>
                <a:gd name="adj2" fmla="val 5685163"/>
                <a:gd name="adj3" fmla="val 272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8" name="空心弧 77"/>
            <p:cNvSpPr/>
            <p:nvPr/>
          </p:nvSpPr>
          <p:spPr>
            <a:xfrm>
              <a:off x="4290060" y="1623060"/>
              <a:ext cx="4076700" cy="4076700"/>
            </a:xfrm>
            <a:prstGeom prst="blockArc">
              <a:avLst>
                <a:gd name="adj1" fmla="val 12068090"/>
                <a:gd name="adj2" fmla="val 18473715"/>
                <a:gd name="adj3" fmla="val 271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空心弧 78"/>
            <p:cNvSpPr/>
            <p:nvPr/>
          </p:nvSpPr>
          <p:spPr>
            <a:xfrm>
              <a:off x="4290060" y="1623060"/>
              <a:ext cx="4076700" cy="4076700"/>
            </a:xfrm>
            <a:prstGeom prst="blockArc">
              <a:avLst>
                <a:gd name="adj1" fmla="val 7038442"/>
                <a:gd name="adj2" fmla="val 10845693"/>
                <a:gd name="adj3" fmla="val 291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81" name="文本框 80"/>
          <p:cNvSpPr txBox="1"/>
          <p:nvPr/>
        </p:nvSpPr>
        <p:spPr>
          <a:xfrm>
            <a:off x="3046332" y="5215500"/>
            <a:ext cx="844066" cy="646331"/>
          </a:xfrm>
          <a:prstGeom prst="rect">
            <a:avLst/>
          </a:prstGeom>
          <a:noFill/>
        </p:spPr>
        <p:txBody>
          <a:bodyPr wrap="square" rtlCol="0">
            <a:spAutoFit/>
          </a:bodyPr>
          <a:lstStyle/>
          <a:p>
            <a:r>
              <a:rPr lang="en-US" altLang="zh-CN" sz="3600" dirty="0">
                <a:solidFill>
                  <a:schemeClr val="bg1"/>
                </a:solidFill>
                <a:latin typeface="方正兰亭超细黑简体" panose="02000000000000000000" pitchFamily="2" charset="-122"/>
                <a:ea typeface="方正兰亭超细黑简体" panose="02000000000000000000" pitchFamily="2" charset="-122"/>
              </a:rPr>
              <a:t>03</a:t>
            </a:r>
            <a:endParaRPr lang="zh-CN" altLang="en-US" sz="3600" dirty="0">
              <a:solidFill>
                <a:schemeClr val="bg1"/>
              </a:solidFill>
              <a:latin typeface="方正兰亭超细黑简体" panose="02000000000000000000" pitchFamily="2" charset="-122"/>
              <a:ea typeface="方正兰亭超细黑简体" panose="02000000000000000000" pitchFamily="2" charset="-122"/>
            </a:endParaRPr>
          </a:p>
        </p:txBody>
      </p:sp>
      <p:cxnSp>
        <p:nvCxnSpPr>
          <p:cNvPr id="82" name="直接连接符 81"/>
          <p:cNvCxnSpPr/>
          <p:nvPr/>
        </p:nvCxnSpPr>
        <p:spPr>
          <a:xfrm>
            <a:off x="4226681" y="5558630"/>
            <a:ext cx="4718511"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83" name="文本框 82"/>
          <p:cNvSpPr txBox="1"/>
          <p:nvPr/>
        </p:nvSpPr>
        <p:spPr>
          <a:xfrm>
            <a:off x="4116939" y="5558630"/>
            <a:ext cx="4956721" cy="518160"/>
          </a:xfrm>
          <a:prstGeom prst="rect">
            <a:avLst/>
          </a:prstGeom>
          <a:noFill/>
        </p:spPr>
        <p:txBody>
          <a:bodyPr wrap="square" rtlCol="0">
            <a:spAutoFit/>
          </a:bodyPr>
          <a:lstStyle/>
          <a:p>
            <a:r>
              <a:rPr lang="en-US" altLang="zh-CN" sz="28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8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4" name="文本框 3"/>
          <p:cNvSpPr txBox="1"/>
          <p:nvPr/>
        </p:nvSpPr>
        <p:spPr>
          <a:xfrm>
            <a:off x="4190599" y="4964024"/>
            <a:ext cx="4809203" cy="579120"/>
          </a:xfrm>
          <a:prstGeom prst="rect">
            <a:avLst/>
          </a:prstGeom>
          <a:noFill/>
        </p:spPr>
        <p:txBody>
          <a:bodyPr wrap="square" rtlCol="0">
            <a:spAutoFit/>
          </a:bodyPr>
          <a:p>
            <a:r>
              <a:rPr lang="zh-CN" altLang="en-US" sz="3200" dirty="0">
                <a:solidFill>
                  <a:schemeClr val="bg1"/>
                </a:solidFill>
                <a:latin typeface="方正兰亭超细黑简体" panose="02000000000000000000" pitchFamily="2" charset="-122"/>
                <a:ea typeface="方正兰亭超细黑简体" panose="02000000000000000000" pitchFamily="2" charset="-122"/>
              </a:rPr>
              <a:t>实训体会</a:t>
            </a:r>
            <a:endParaRPr lang="zh-CN" altLang="en-US" sz="3200" dirty="0">
              <a:solidFill>
                <a:schemeClr val="bg1"/>
              </a:solidFill>
              <a:latin typeface="方正兰亭超细黑简体" panose="02000000000000000000" pitchFamily="2" charset="-122"/>
              <a:ea typeface="方正兰亭超细黑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3000" advClick="0" advTm="0">
        <p:cover/>
      </p:transition>
    </mc:Choice>
    <mc:Fallback>
      <p:transition spd="slow" advClick="0" advTm="0">
        <p:cov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1000"/>
                                        <p:tgtEl>
                                          <p:spTgt spid="151"/>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149"/>
                                        </p:tgtEl>
                                        <p:attrNameLst>
                                          <p:attrName>style.visibility</p:attrName>
                                        </p:attrNameLst>
                                      </p:cBhvr>
                                      <p:to>
                                        <p:strVal val="visible"/>
                                      </p:to>
                                    </p:set>
                                    <p:animEffect transition="in" filter="fade">
                                      <p:cBhvr>
                                        <p:cTn id="10" dur="1000"/>
                                        <p:tgtEl>
                                          <p:spTgt spid="149"/>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150"/>
                                        </p:tgtEl>
                                        <p:attrNameLst>
                                          <p:attrName>style.visibility</p:attrName>
                                        </p:attrNameLst>
                                      </p:cBhvr>
                                      <p:to>
                                        <p:strVal val="visible"/>
                                      </p:to>
                                    </p:set>
                                    <p:animEffect transition="in" filter="fade">
                                      <p:cBhvr>
                                        <p:cTn id="13" dur="1000"/>
                                        <p:tgtEl>
                                          <p:spTgt spid="150"/>
                                        </p:tgtEl>
                                      </p:cBhvr>
                                    </p:animEffect>
                                  </p:childTnLst>
                                </p:cTn>
                              </p:par>
                              <p:par>
                                <p:cTn id="14" presetID="42" presetClass="entr" presetSubtype="0" fill="hold" nodeType="withEffect">
                                  <p:stCondLst>
                                    <p:cond delay="120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1000"/>
                            </p:stCondLst>
                            <p:childTnLst>
                              <p:par>
                                <p:cTn id="20" presetID="21" presetClass="entr" presetSubtype="1" fill="hold" nodeType="afterEffect">
                                  <p:stCondLst>
                                    <p:cond delay="0"/>
                                  </p:stCondLst>
                                  <p:childTnLst>
                                    <p:set>
                                      <p:cBhvr>
                                        <p:cTn id="21" dur="1" fill="hold">
                                          <p:stCondLst>
                                            <p:cond delay="0"/>
                                          </p:stCondLst>
                                        </p:cTn>
                                        <p:tgtEl>
                                          <p:spTgt spid="165"/>
                                        </p:tgtEl>
                                        <p:attrNameLst>
                                          <p:attrName>style.visibility</p:attrName>
                                        </p:attrNameLst>
                                      </p:cBhvr>
                                      <p:to>
                                        <p:strVal val="visible"/>
                                      </p:to>
                                    </p:set>
                                    <p:animEffect transition="in" filter="wheel(1)">
                                      <p:cBhvr>
                                        <p:cTn id="22" dur="2000"/>
                                        <p:tgtEl>
                                          <p:spTgt spid="165"/>
                                        </p:tgtEl>
                                      </p:cBhvr>
                                    </p:animEffect>
                                  </p:childTnLst>
                                </p:cTn>
                              </p:par>
                              <p:par>
                                <p:cTn id="23" presetID="8" presetClass="emph" presetSubtype="0" repeatCount="indefinite" fill="hold" nodeType="withEffect">
                                  <p:stCondLst>
                                    <p:cond delay="0"/>
                                  </p:stCondLst>
                                  <p:childTnLst>
                                    <p:animRot by="21600000">
                                      <p:cBhvr>
                                        <p:cTn id="24" dur="5000" fill="hold"/>
                                        <p:tgtEl>
                                          <p:spTgt spid="165"/>
                                        </p:tgtEl>
                                        <p:attrNameLst>
                                          <p:attrName>r</p:attrName>
                                        </p:attrNameLst>
                                      </p:cBhvr>
                                    </p:animRot>
                                  </p:childTnLst>
                                </p:cTn>
                              </p:par>
                              <p:par>
                                <p:cTn id="25" presetID="21" presetClass="entr" presetSubtype="1" fill="hold" nodeType="withEffect">
                                  <p:stCondLst>
                                    <p:cond delay="0"/>
                                  </p:stCondLst>
                                  <p:childTnLst>
                                    <p:set>
                                      <p:cBhvr>
                                        <p:cTn id="26" dur="1" fill="hold">
                                          <p:stCondLst>
                                            <p:cond delay="0"/>
                                          </p:stCondLst>
                                        </p:cTn>
                                        <p:tgtEl>
                                          <p:spTgt spid="159"/>
                                        </p:tgtEl>
                                        <p:attrNameLst>
                                          <p:attrName>style.visibility</p:attrName>
                                        </p:attrNameLst>
                                      </p:cBhvr>
                                      <p:to>
                                        <p:strVal val="visible"/>
                                      </p:to>
                                    </p:set>
                                    <p:animEffect transition="in" filter="wheel(1)">
                                      <p:cBhvr>
                                        <p:cTn id="27" dur="2000"/>
                                        <p:tgtEl>
                                          <p:spTgt spid="159"/>
                                        </p:tgtEl>
                                      </p:cBhvr>
                                    </p:animEffect>
                                  </p:childTnLst>
                                </p:cTn>
                              </p:par>
                              <p:par>
                                <p:cTn id="28" presetID="8" presetClass="emph" presetSubtype="0" repeatCount="indefinite" fill="hold" nodeType="withEffect">
                                  <p:stCondLst>
                                    <p:cond delay="0"/>
                                  </p:stCondLst>
                                  <p:childTnLst>
                                    <p:animRot by="-21600000">
                                      <p:cBhvr>
                                        <p:cTn id="29" dur="5000" fill="hold"/>
                                        <p:tgtEl>
                                          <p:spTgt spid="159"/>
                                        </p:tgtEl>
                                        <p:attrNameLst>
                                          <p:attrName>r</p:attrName>
                                        </p:attrNameLst>
                                      </p:cBhvr>
                                    </p:animRot>
                                  </p:childTnLst>
                                </p:cTn>
                              </p:par>
                              <p:par>
                                <p:cTn id="30" presetID="22" presetClass="entr" presetSubtype="8" fill="hold" nodeType="withEffect">
                                  <p:stCondLst>
                                    <p:cond delay="1300"/>
                                  </p:stCondLst>
                                  <p:childTnLst>
                                    <p:set>
                                      <p:cBhvr>
                                        <p:cTn id="31" dur="1" fill="hold">
                                          <p:stCondLst>
                                            <p:cond delay="0"/>
                                          </p:stCondLst>
                                        </p:cTn>
                                        <p:tgtEl>
                                          <p:spTgt spid="172"/>
                                        </p:tgtEl>
                                        <p:attrNameLst>
                                          <p:attrName>style.visibility</p:attrName>
                                        </p:attrNameLst>
                                      </p:cBhvr>
                                      <p:to>
                                        <p:strVal val="visible"/>
                                      </p:to>
                                    </p:set>
                                    <p:animEffect transition="in" filter="wipe(left)">
                                      <p:cBhvr>
                                        <p:cTn id="32" dur="1500"/>
                                        <p:tgtEl>
                                          <p:spTgt spid="172"/>
                                        </p:tgtEl>
                                      </p:cBhvr>
                                    </p:animEffect>
                                  </p:childTnLst>
                                </p:cTn>
                              </p:par>
                              <p:par>
                                <p:cTn id="33" presetID="47" presetClass="entr" presetSubtype="0" fill="hold" grpId="0" nodeType="withEffect">
                                  <p:stCondLst>
                                    <p:cond delay="1300"/>
                                  </p:stCondLst>
                                  <p:childTnLst>
                                    <p:set>
                                      <p:cBhvr>
                                        <p:cTn id="34" dur="1" fill="hold">
                                          <p:stCondLst>
                                            <p:cond delay="0"/>
                                          </p:stCondLst>
                                        </p:cTn>
                                        <p:tgtEl>
                                          <p:spTgt spid="171"/>
                                        </p:tgtEl>
                                        <p:attrNameLst>
                                          <p:attrName>style.visibility</p:attrName>
                                        </p:attrNameLst>
                                      </p:cBhvr>
                                      <p:to>
                                        <p:strVal val="visible"/>
                                      </p:to>
                                    </p:set>
                                    <p:animEffect transition="in" filter="fade">
                                      <p:cBhvr>
                                        <p:cTn id="35" dur="1000"/>
                                        <p:tgtEl>
                                          <p:spTgt spid="171"/>
                                        </p:tgtEl>
                                      </p:cBhvr>
                                    </p:animEffect>
                                    <p:anim calcmode="lin" valueType="num">
                                      <p:cBhvr>
                                        <p:cTn id="36" dur="1000" fill="hold"/>
                                        <p:tgtEl>
                                          <p:spTgt spid="171"/>
                                        </p:tgtEl>
                                        <p:attrNameLst>
                                          <p:attrName>ppt_x</p:attrName>
                                        </p:attrNameLst>
                                      </p:cBhvr>
                                      <p:tavLst>
                                        <p:tav tm="0">
                                          <p:val>
                                            <p:strVal val="#ppt_x"/>
                                          </p:val>
                                        </p:tav>
                                        <p:tav tm="100000">
                                          <p:val>
                                            <p:strVal val="#ppt_x"/>
                                          </p:val>
                                        </p:tav>
                                      </p:tavLst>
                                    </p:anim>
                                    <p:anim calcmode="lin" valueType="num">
                                      <p:cBhvr>
                                        <p:cTn id="37" dur="1000" fill="hold"/>
                                        <p:tgtEl>
                                          <p:spTgt spid="171"/>
                                        </p:tgtEl>
                                        <p:attrNameLst>
                                          <p:attrName>ppt_y</p:attrName>
                                        </p:attrNameLst>
                                      </p:cBhvr>
                                      <p:tavLst>
                                        <p:tav tm="0">
                                          <p:val>
                                            <p:strVal val="#ppt_y-.1"/>
                                          </p:val>
                                        </p:tav>
                                        <p:tav tm="100000">
                                          <p:val>
                                            <p:strVal val="#ppt_y"/>
                                          </p:val>
                                        </p:tav>
                                      </p:tavLst>
                                    </p:anim>
                                  </p:childTnLst>
                                </p:cTn>
                              </p:par>
                              <p:par>
                                <p:cTn id="38" presetID="22" presetClass="entr" presetSubtype="4" fill="hold" grpId="0" nodeType="withEffect">
                                  <p:stCondLst>
                                    <p:cond delay="2100"/>
                                  </p:stCondLst>
                                  <p:childTnLst>
                                    <p:set>
                                      <p:cBhvr>
                                        <p:cTn id="39" dur="1" fill="hold">
                                          <p:stCondLst>
                                            <p:cond delay="0"/>
                                          </p:stCondLst>
                                        </p:cTn>
                                        <p:tgtEl>
                                          <p:spTgt spid="170"/>
                                        </p:tgtEl>
                                        <p:attrNameLst>
                                          <p:attrName>style.visibility</p:attrName>
                                        </p:attrNameLst>
                                      </p:cBhvr>
                                      <p:to>
                                        <p:strVal val="visible"/>
                                      </p:to>
                                    </p:set>
                                    <p:animEffect transition="in" filter="wipe(down)">
                                      <p:cBhvr>
                                        <p:cTn id="40" dur="1500"/>
                                        <p:tgtEl>
                                          <p:spTgt spid="170"/>
                                        </p:tgtEl>
                                      </p:cBhvr>
                                    </p:animEffect>
                                  </p:childTnLst>
                                </p:cTn>
                              </p:par>
                              <p:par>
                                <p:cTn id="41" presetID="22" presetClass="entr" presetSubtype="1" fill="hold" grpId="0" nodeType="withEffect">
                                  <p:stCondLst>
                                    <p:cond delay="2100"/>
                                  </p:stCondLst>
                                  <p:childTnLst>
                                    <p:set>
                                      <p:cBhvr>
                                        <p:cTn id="42" dur="1" fill="hold">
                                          <p:stCondLst>
                                            <p:cond delay="0"/>
                                          </p:stCondLst>
                                        </p:cTn>
                                        <p:tgtEl>
                                          <p:spTgt spid="173"/>
                                        </p:tgtEl>
                                        <p:attrNameLst>
                                          <p:attrName>style.visibility</p:attrName>
                                        </p:attrNameLst>
                                      </p:cBhvr>
                                      <p:to>
                                        <p:strVal val="visible"/>
                                      </p:to>
                                    </p:set>
                                    <p:animEffect transition="in" filter="wipe(up)">
                                      <p:cBhvr>
                                        <p:cTn id="43" dur="1500"/>
                                        <p:tgtEl>
                                          <p:spTgt spid="173"/>
                                        </p:tgtEl>
                                      </p:cBhvr>
                                    </p:animEffect>
                                  </p:childTnLst>
                                </p:cTn>
                              </p:par>
                              <p:par>
                                <p:cTn id="44" presetID="21" presetClass="entr" presetSubtype="1" fill="hold" nodeType="withEffect">
                                  <p:stCondLst>
                                    <p:cond delay="2600"/>
                                  </p:stCondLst>
                                  <p:childTnLst>
                                    <p:set>
                                      <p:cBhvr>
                                        <p:cTn id="45" dur="1" fill="hold">
                                          <p:stCondLst>
                                            <p:cond delay="0"/>
                                          </p:stCondLst>
                                        </p:cTn>
                                        <p:tgtEl>
                                          <p:spTgt spid="60"/>
                                        </p:tgtEl>
                                        <p:attrNameLst>
                                          <p:attrName>style.visibility</p:attrName>
                                        </p:attrNameLst>
                                      </p:cBhvr>
                                      <p:to>
                                        <p:strVal val="visible"/>
                                      </p:to>
                                    </p:set>
                                    <p:animEffect transition="in" filter="wheel(1)">
                                      <p:cBhvr>
                                        <p:cTn id="46" dur="2000"/>
                                        <p:tgtEl>
                                          <p:spTgt spid="60"/>
                                        </p:tgtEl>
                                      </p:cBhvr>
                                    </p:animEffect>
                                  </p:childTnLst>
                                </p:cTn>
                              </p:par>
                              <p:par>
                                <p:cTn id="47" presetID="8" presetClass="emph" presetSubtype="0" repeatCount="indefinite" fill="hold" nodeType="withEffect">
                                  <p:stCondLst>
                                    <p:cond delay="500"/>
                                  </p:stCondLst>
                                  <p:childTnLst>
                                    <p:animRot by="21600000">
                                      <p:cBhvr>
                                        <p:cTn id="48" dur="5000" fill="hold"/>
                                        <p:tgtEl>
                                          <p:spTgt spid="60"/>
                                        </p:tgtEl>
                                        <p:attrNameLst>
                                          <p:attrName>r</p:attrName>
                                        </p:attrNameLst>
                                      </p:cBhvr>
                                    </p:animRot>
                                  </p:childTnLst>
                                </p:cTn>
                              </p:par>
                              <p:par>
                                <p:cTn id="49" presetID="21" presetClass="entr" presetSubtype="1" fill="hold" nodeType="withEffect">
                                  <p:stCondLst>
                                    <p:cond delay="500"/>
                                  </p:stCondLst>
                                  <p:childTnLst>
                                    <p:set>
                                      <p:cBhvr>
                                        <p:cTn id="50" dur="1" fill="hold">
                                          <p:stCondLst>
                                            <p:cond delay="0"/>
                                          </p:stCondLst>
                                        </p:cTn>
                                        <p:tgtEl>
                                          <p:spTgt spid="54"/>
                                        </p:tgtEl>
                                        <p:attrNameLst>
                                          <p:attrName>style.visibility</p:attrName>
                                        </p:attrNameLst>
                                      </p:cBhvr>
                                      <p:to>
                                        <p:strVal val="visible"/>
                                      </p:to>
                                    </p:set>
                                    <p:animEffect transition="in" filter="wheel(1)">
                                      <p:cBhvr>
                                        <p:cTn id="51" dur="2000"/>
                                        <p:tgtEl>
                                          <p:spTgt spid="54"/>
                                        </p:tgtEl>
                                      </p:cBhvr>
                                    </p:animEffect>
                                  </p:childTnLst>
                                </p:cTn>
                              </p:par>
                              <p:par>
                                <p:cTn id="52" presetID="8" presetClass="emph" presetSubtype="0" repeatCount="indefinite" fill="hold" nodeType="withEffect">
                                  <p:stCondLst>
                                    <p:cond delay="500"/>
                                  </p:stCondLst>
                                  <p:childTnLst>
                                    <p:animRot by="-21600000">
                                      <p:cBhvr>
                                        <p:cTn id="53" dur="5000" fill="hold"/>
                                        <p:tgtEl>
                                          <p:spTgt spid="54"/>
                                        </p:tgtEl>
                                        <p:attrNameLst>
                                          <p:attrName>r</p:attrName>
                                        </p:attrNameLst>
                                      </p:cBhvr>
                                    </p:animRot>
                                  </p:childTnLst>
                                </p:cTn>
                              </p:par>
                              <p:par>
                                <p:cTn id="54" presetID="22" presetClass="entr" presetSubtype="8" fill="hold" nodeType="withEffect">
                                  <p:stCondLst>
                                    <p:cond delay="1800"/>
                                  </p:stCondLst>
                                  <p:childTnLst>
                                    <p:set>
                                      <p:cBhvr>
                                        <p:cTn id="55" dur="1" fill="hold">
                                          <p:stCondLst>
                                            <p:cond delay="0"/>
                                          </p:stCondLst>
                                        </p:cTn>
                                        <p:tgtEl>
                                          <p:spTgt spid="67"/>
                                        </p:tgtEl>
                                        <p:attrNameLst>
                                          <p:attrName>style.visibility</p:attrName>
                                        </p:attrNameLst>
                                      </p:cBhvr>
                                      <p:to>
                                        <p:strVal val="visible"/>
                                      </p:to>
                                    </p:set>
                                    <p:animEffect transition="in" filter="wipe(left)">
                                      <p:cBhvr>
                                        <p:cTn id="56" dur="1500"/>
                                        <p:tgtEl>
                                          <p:spTgt spid="67"/>
                                        </p:tgtEl>
                                      </p:cBhvr>
                                    </p:animEffect>
                                  </p:childTnLst>
                                </p:cTn>
                              </p:par>
                              <p:par>
                                <p:cTn id="57" presetID="47" presetClass="entr" presetSubtype="0" fill="hold" grpId="0" nodeType="withEffect">
                                  <p:stCondLst>
                                    <p:cond delay="1800"/>
                                  </p:stCondLst>
                                  <p:childTnLst>
                                    <p:set>
                                      <p:cBhvr>
                                        <p:cTn id="58" dur="1" fill="hold">
                                          <p:stCondLst>
                                            <p:cond delay="0"/>
                                          </p:stCondLst>
                                        </p:cTn>
                                        <p:tgtEl>
                                          <p:spTgt spid="66"/>
                                        </p:tgtEl>
                                        <p:attrNameLst>
                                          <p:attrName>style.visibility</p:attrName>
                                        </p:attrNameLst>
                                      </p:cBhvr>
                                      <p:to>
                                        <p:strVal val="visible"/>
                                      </p:to>
                                    </p:set>
                                    <p:animEffect transition="in" filter="fade">
                                      <p:cBhvr>
                                        <p:cTn id="59" dur="1000"/>
                                        <p:tgtEl>
                                          <p:spTgt spid="66"/>
                                        </p:tgtEl>
                                      </p:cBhvr>
                                    </p:animEffect>
                                    <p:anim calcmode="lin" valueType="num">
                                      <p:cBhvr>
                                        <p:cTn id="60" dur="1000" fill="hold"/>
                                        <p:tgtEl>
                                          <p:spTgt spid="66"/>
                                        </p:tgtEl>
                                        <p:attrNameLst>
                                          <p:attrName>ppt_x</p:attrName>
                                        </p:attrNameLst>
                                      </p:cBhvr>
                                      <p:tavLst>
                                        <p:tav tm="0">
                                          <p:val>
                                            <p:strVal val="#ppt_x"/>
                                          </p:val>
                                        </p:tav>
                                        <p:tav tm="100000">
                                          <p:val>
                                            <p:strVal val="#ppt_x"/>
                                          </p:val>
                                        </p:tav>
                                      </p:tavLst>
                                    </p:anim>
                                    <p:anim calcmode="lin" valueType="num">
                                      <p:cBhvr>
                                        <p:cTn id="61" dur="1000" fill="hold"/>
                                        <p:tgtEl>
                                          <p:spTgt spid="66"/>
                                        </p:tgtEl>
                                        <p:attrNameLst>
                                          <p:attrName>ppt_y</p:attrName>
                                        </p:attrNameLst>
                                      </p:cBhvr>
                                      <p:tavLst>
                                        <p:tav tm="0">
                                          <p:val>
                                            <p:strVal val="#ppt_y-.1"/>
                                          </p:val>
                                        </p:tav>
                                        <p:tav tm="100000">
                                          <p:val>
                                            <p:strVal val="#ppt_y"/>
                                          </p:val>
                                        </p:tav>
                                      </p:tavLst>
                                    </p:anim>
                                  </p:childTnLst>
                                </p:cTn>
                              </p:par>
                              <p:par>
                                <p:cTn id="62" presetID="22" presetClass="entr" presetSubtype="4" fill="hold" grpId="0" nodeType="withEffect">
                                  <p:stCondLst>
                                    <p:cond delay="2600"/>
                                  </p:stCondLst>
                                  <p:childTnLst>
                                    <p:set>
                                      <p:cBhvr>
                                        <p:cTn id="63" dur="1" fill="hold">
                                          <p:stCondLst>
                                            <p:cond delay="0"/>
                                          </p:stCondLst>
                                        </p:cTn>
                                        <p:tgtEl>
                                          <p:spTgt spid="65"/>
                                        </p:tgtEl>
                                        <p:attrNameLst>
                                          <p:attrName>style.visibility</p:attrName>
                                        </p:attrNameLst>
                                      </p:cBhvr>
                                      <p:to>
                                        <p:strVal val="visible"/>
                                      </p:to>
                                    </p:set>
                                    <p:animEffect transition="in" filter="wipe(down)">
                                      <p:cBhvr>
                                        <p:cTn id="64" dur="1500"/>
                                        <p:tgtEl>
                                          <p:spTgt spid="65"/>
                                        </p:tgtEl>
                                      </p:cBhvr>
                                    </p:animEffect>
                                  </p:childTnLst>
                                </p:cTn>
                              </p:par>
                              <p:par>
                                <p:cTn id="65" presetID="22" presetClass="entr" presetSubtype="1" fill="hold" grpId="0" nodeType="withEffect">
                                  <p:stCondLst>
                                    <p:cond delay="2600"/>
                                  </p:stCondLst>
                                  <p:childTnLst>
                                    <p:set>
                                      <p:cBhvr>
                                        <p:cTn id="66" dur="1" fill="hold">
                                          <p:stCondLst>
                                            <p:cond delay="0"/>
                                          </p:stCondLst>
                                        </p:cTn>
                                        <p:tgtEl>
                                          <p:spTgt spid="68"/>
                                        </p:tgtEl>
                                        <p:attrNameLst>
                                          <p:attrName>style.visibility</p:attrName>
                                        </p:attrNameLst>
                                      </p:cBhvr>
                                      <p:to>
                                        <p:strVal val="visible"/>
                                      </p:to>
                                    </p:set>
                                    <p:animEffect transition="in" filter="wipe(up)">
                                      <p:cBhvr>
                                        <p:cTn id="67" dur="1500"/>
                                        <p:tgtEl>
                                          <p:spTgt spid="68"/>
                                        </p:tgtEl>
                                      </p:cBhvr>
                                    </p:animEffect>
                                  </p:childTnLst>
                                </p:cTn>
                              </p:par>
                              <p:par>
                                <p:cTn id="68" presetID="21" presetClass="entr" presetSubtype="1" fill="hold" nodeType="withEffect">
                                  <p:stCondLst>
                                    <p:cond delay="1000"/>
                                  </p:stCondLst>
                                  <p:childTnLst>
                                    <p:set>
                                      <p:cBhvr>
                                        <p:cTn id="69" dur="1" fill="hold">
                                          <p:stCondLst>
                                            <p:cond delay="0"/>
                                          </p:stCondLst>
                                        </p:cTn>
                                        <p:tgtEl>
                                          <p:spTgt spid="75"/>
                                        </p:tgtEl>
                                        <p:attrNameLst>
                                          <p:attrName>style.visibility</p:attrName>
                                        </p:attrNameLst>
                                      </p:cBhvr>
                                      <p:to>
                                        <p:strVal val="visible"/>
                                      </p:to>
                                    </p:set>
                                    <p:animEffect transition="in" filter="wheel(1)">
                                      <p:cBhvr>
                                        <p:cTn id="70" dur="2000"/>
                                        <p:tgtEl>
                                          <p:spTgt spid="75"/>
                                        </p:tgtEl>
                                      </p:cBhvr>
                                    </p:animEffect>
                                  </p:childTnLst>
                                </p:cTn>
                              </p:par>
                              <p:par>
                                <p:cTn id="71" presetID="8" presetClass="emph" presetSubtype="0" repeatCount="indefinite" fill="hold" nodeType="withEffect">
                                  <p:stCondLst>
                                    <p:cond delay="1000"/>
                                  </p:stCondLst>
                                  <p:childTnLst>
                                    <p:animRot by="21600000">
                                      <p:cBhvr>
                                        <p:cTn id="72" dur="5000" fill="hold"/>
                                        <p:tgtEl>
                                          <p:spTgt spid="75"/>
                                        </p:tgtEl>
                                        <p:attrNameLst>
                                          <p:attrName>r</p:attrName>
                                        </p:attrNameLst>
                                      </p:cBhvr>
                                    </p:animRot>
                                  </p:childTnLst>
                                </p:cTn>
                              </p:par>
                              <p:par>
                                <p:cTn id="73" presetID="21" presetClass="entr" presetSubtype="1" fill="hold" nodeType="withEffect">
                                  <p:stCondLst>
                                    <p:cond delay="1000"/>
                                  </p:stCondLst>
                                  <p:childTnLst>
                                    <p:set>
                                      <p:cBhvr>
                                        <p:cTn id="74" dur="1" fill="hold">
                                          <p:stCondLst>
                                            <p:cond delay="0"/>
                                          </p:stCondLst>
                                        </p:cTn>
                                        <p:tgtEl>
                                          <p:spTgt spid="69"/>
                                        </p:tgtEl>
                                        <p:attrNameLst>
                                          <p:attrName>style.visibility</p:attrName>
                                        </p:attrNameLst>
                                      </p:cBhvr>
                                      <p:to>
                                        <p:strVal val="visible"/>
                                      </p:to>
                                    </p:set>
                                    <p:animEffect transition="in" filter="wheel(1)">
                                      <p:cBhvr>
                                        <p:cTn id="75" dur="2000"/>
                                        <p:tgtEl>
                                          <p:spTgt spid="69"/>
                                        </p:tgtEl>
                                      </p:cBhvr>
                                    </p:animEffect>
                                  </p:childTnLst>
                                </p:cTn>
                              </p:par>
                              <p:par>
                                <p:cTn id="76" presetID="8" presetClass="emph" presetSubtype="0" repeatCount="indefinite" fill="hold" nodeType="withEffect">
                                  <p:stCondLst>
                                    <p:cond delay="1000"/>
                                  </p:stCondLst>
                                  <p:childTnLst>
                                    <p:animRot by="-21600000">
                                      <p:cBhvr>
                                        <p:cTn id="77" dur="5000" fill="hold"/>
                                        <p:tgtEl>
                                          <p:spTgt spid="69"/>
                                        </p:tgtEl>
                                        <p:attrNameLst>
                                          <p:attrName>r</p:attrName>
                                        </p:attrNameLst>
                                      </p:cBhvr>
                                    </p:animRot>
                                  </p:childTnLst>
                                </p:cTn>
                              </p:par>
                              <p:par>
                                <p:cTn id="78" presetID="22" presetClass="entr" presetSubtype="8" fill="hold" nodeType="withEffect">
                                  <p:stCondLst>
                                    <p:cond delay="2200"/>
                                  </p:stCondLst>
                                  <p:childTnLst>
                                    <p:set>
                                      <p:cBhvr>
                                        <p:cTn id="79" dur="1" fill="hold">
                                          <p:stCondLst>
                                            <p:cond delay="0"/>
                                          </p:stCondLst>
                                        </p:cTn>
                                        <p:tgtEl>
                                          <p:spTgt spid="82"/>
                                        </p:tgtEl>
                                        <p:attrNameLst>
                                          <p:attrName>style.visibility</p:attrName>
                                        </p:attrNameLst>
                                      </p:cBhvr>
                                      <p:to>
                                        <p:strVal val="visible"/>
                                      </p:to>
                                    </p:set>
                                    <p:animEffect transition="in" filter="wipe(left)">
                                      <p:cBhvr>
                                        <p:cTn id="80" dur="1500"/>
                                        <p:tgtEl>
                                          <p:spTgt spid="82"/>
                                        </p:tgtEl>
                                      </p:cBhvr>
                                    </p:animEffect>
                                  </p:childTnLst>
                                </p:cTn>
                              </p:par>
                              <p:par>
                                <p:cTn id="81" presetID="47" presetClass="entr" presetSubtype="0" fill="hold" grpId="0" nodeType="withEffect">
                                  <p:stCondLst>
                                    <p:cond delay="2300"/>
                                  </p:stCondLst>
                                  <p:childTnLst>
                                    <p:set>
                                      <p:cBhvr>
                                        <p:cTn id="82" dur="1" fill="hold">
                                          <p:stCondLst>
                                            <p:cond delay="0"/>
                                          </p:stCondLst>
                                        </p:cTn>
                                        <p:tgtEl>
                                          <p:spTgt spid="81"/>
                                        </p:tgtEl>
                                        <p:attrNameLst>
                                          <p:attrName>style.visibility</p:attrName>
                                        </p:attrNameLst>
                                      </p:cBhvr>
                                      <p:to>
                                        <p:strVal val="visible"/>
                                      </p:to>
                                    </p:set>
                                    <p:animEffect transition="in" filter="fade">
                                      <p:cBhvr>
                                        <p:cTn id="83" dur="1000"/>
                                        <p:tgtEl>
                                          <p:spTgt spid="81"/>
                                        </p:tgtEl>
                                      </p:cBhvr>
                                    </p:animEffect>
                                    <p:anim calcmode="lin" valueType="num">
                                      <p:cBhvr>
                                        <p:cTn id="84" dur="1000" fill="hold"/>
                                        <p:tgtEl>
                                          <p:spTgt spid="81"/>
                                        </p:tgtEl>
                                        <p:attrNameLst>
                                          <p:attrName>ppt_x</p:attrName>
                                        </p:attrNameLst>
                                      </p:cBhvr>
                                      <p:tavLst>
                                        <p:tav tm="0">
                                          <p:val>
                                            <p:strVal val="#ppt_x"/>
                                          </p:val>
                                        </p:tav>
                                        <p:tav tm="100000">
                                          <p:val>
                                            <p:strVal val="#ppt_x"/>
                                          </p:val>
                                        </p:tav>
                                      </p:tavLst>
                                    </p:anim>
                                    <p:anim calcmode="lin" valueType="num">
                                      <p:cBhvr>
                                        <p:cTn id="85" dur="1000" fill="hold"/>
                                        <p:tgtEl>
                                          <p:spTgt spid="81"/>
                                        </p:tgtEl>
                                        <p:attrNameLst>
                                          <p:attrName>ppt_y</p:attrName>
                                        </p:attrNameLst>
                                      </p:cBhvr>
                                      <p:tavLst>
                                        <p:tav tm="0">
                                          <p:val>
                                            <p:strVal val="#ppt_y-.1"/>
                                          </p:val>
                                        </p:tav>
                                        <p:tav tm="100000">
                                          <p:val>
                                            <p:strVal val="#ppt_y"/>
                                          </p:val>
                                        </p:tav>
                                      </p:tavLst>
                                    </p:anim>
                                  </p:childTnLst>
                                </p:cTn>
                              </p:par>
                              <p:par>
                                <p:cTn id="86" presetID="22" presetClass="entr" presetSubtype="1" fill="hold" grpId="0" nodeType="withEffect">
                                  <p:stCondLst>
                                    <p:cond delay="3100"/>
                                  </p:stCondLst>
                                  <p:childTnLst>
                                    <p:set>
                                      <p:cBhvr>
                                        <p:cTn id="87" dur="1" fill="hold">
                                          <p:stCondLst>
                                            <p:cond delay="0"/>
                                          </p:stCondLst>
                                        </p:cTn>
                                        <p:tgtEl>
                                          <p:spTgt spid="83"/>
                                        </p:tgtEl>
                                        <p:attrNameLst>
                                          <p:attrName>style.visibility</p:attrName>
                                        </p:attrNameLst>
                                      </p:cBhvr>
                                      <p:to>
                                        <p:strVal val="visible"/>
                                      </p:to>
                                    </p:set>
                                    <p:animEffect transition="in" filter="wipe(up)">
                                      <p:cBhvr>
                                        <p:cTn id="88" dur="1500"/>
                                        <p:tgtEl>
                                          <p:spTgt spid="83"/>
                                        </p:tgtEl>
                                      </p:cBhvr>
                                    </p:animEffect>
                                  </p:childTnLst>
                                </p:cTn>
                              </p:par>
                              <p:par>
                                <p:cTn id="89" presetID="22" presetClass="entr" presetSubtype="4" fill="hold" grpId="0" nodeType="withEffect">
                                  <p:stCondLst>
                                    <p:cond delay="2600"/>
                                  </p:stCondLst>
                                  <p:childTnLst>
                                    <p:set>
                                      <p:cBhvr>
                                        <p:cTn id="90" dur="1" fill="hold">
                                          <p:stCondLst>
                                            <p:cond delay="0"/>
                                          </p:stCondLst>
                                        </p:cTn>
                                        <p:tgtEl>
                                          <p:spTgt spid="4"/>
                                        </p:tgtEl>
                                        <p:attrNameLst>
                                          <p:attrName>style.visibility</p:attrName>
                                        </p:attrNameLst>
                                      </p:cBhvr>
                                      <p:to>
                                        <p:strVal val="visible"/>
                                      </p:to>
                                    </p:set>
                                    <p:animEffect transition="in" filter="wipe(down)">
                                      <p:cBhvr>
                                        <p:cTn id="91"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animBg="1"/>
      <p:bldP spid="150" grpId="0" animBg="1"/>
      <p:bldP spid="151" grpId="0" animBg="1"/>
      <p:bldP spid="170" grpId="0"/>
      <p:bldP spid="171" grpId="0"/>
      <p:bldP spid="173" grpId="0"/>
      <p:bldP spid="65" grpId="0"/>
      <p:bldP spid="66" grpId="0"/>
      <p:bldP spid="68" grpId="0"/>
      <p:bldP spid="81" grpId="0"/>
      <p:bldP spid="8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478190" y="1941762"/>
            <a:ext cx="2819400" cy="2819400"/>
            <a:chOff x="4290060" y="1623060"/>
            <a:chExt cx="4076700" cy="4076700"/>
          </a:xfrm>
          <a:solidFill>
            <a:srgbClr val="FFFFFF">
              <a:alpha val="50196"/>
            </a:srgbClr>
          </a:solidFill>
        </p:grpSpPr>
        <p:sp>
          <p:nvSpPr>
            <p:cNvPr id="8" name="椭圆 7"/>
            <p:cNvSpPr/>
            <p:nvPr/>
          </p:nvSpPr>
          <p:spPr>
            <a:xfrm>
              <a:off x="4293870" y="1626870"/>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空心弧 8"/>
            <p:cNvSpPr/>
            <p:nvPr/>
          </p:nvSpPr>
          <p:spPr>
            <a:xfrm>
              <a:off x="4290060" y="1623060"/>
              <a:ext cx="4076700" cy="4076700"/>
            </a:xfrm>
            <a:prstGeom prst="blockArc">
              <a:avLst>
                <a:gd name="adj1" fmla="val 16931517"/>
                <a:gd name="adj2" fmla="val 769583"/>
                <a:gd name="adj3" fmla="val 56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空心弧 9"/>
            <p:cNvSpPr/>
            <p:nvPr/>
          </p:nvSpPr>
          <p:spPr>
            <a:xfrm>
              <a:off x="4290060" y="1623060"/>
              <a:ext cx="4076700" cy="4076700"/>
            </a:xfrm>
            <a:prstGeom prst="blockArc">
              <a:avLst>
                <a:gd name="adj1" fmla="val 1837630"/>
                <a:gd name="adj2" fmla="val 7591569"/>
                <a:gd name="adj3" fmla="val 38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空心弧 10"/>
            <p:cNvSpPr/>
            <p:nvPr/>
          </p:nvSpPr>
          <p:spPr>
            <a:xfrm>
              <a:off x="4290060" y="1623060"/>
              <a:ext cx="4076700" cy="4076700"/>
            </a:xfrm>
            <a:prstGeom prst="blockArc">
              <a:avLst>
                <a:gd name="adj1" fmla="val 12662719"/>
                <a:gd name="adj2" fmla="val 15581033"/>
                <a:gd name="adj3" fmla="val 3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空心弧 11"/>
            <p:cNvSpPr/>
            <p:nvPr/>
          </p:nvSpPr>
          <p:spPr>
            <a:xfrm>
              <a:off x="4290060" y="1623060"/>
              <a:ext cx="4076700" cy="4076700"/>
            </a:xfrm>
            <a:prstGeom prst="blockArc">
              <a:avLst>
                <a:gd name="adj1" fmla="val 8236269"/>
                <a:gd name="adj2" fmla="val 12105286"/>
                <a:gd name="adj3" fmla="val 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5" name="组合 14"/>
          <p:cNvGrpSpPr/>
          <p:nvPr/>
        </p:nvGrpSpPr>
        <p:grpSpPr>
          <a:xfrm>
            <a:off x="1963965" y="2427537"/>
            <a:ext cx="1847850" cy="1847850"/>
            <a:chOff x="4290060" y="1623060"/>
            <a:chExt cx="4076700" cy="4076700"/>
          </a:xfrm>
          <a:solidFill>
            <a:srgbClr val="FFFFFF">
              <a:alpha val="50196"/>
            </a:srgbClr>
          </a:solidFill>
        </p:grpSpPr>
        <p:sp>
          <p:nvSpPr>
            <p:cNvPr id="16" name="椭圆 15"/>
            <p:cNvSpPr/>
            <p:nvPr/>
          </p:nvSpPr>
          <p:spPr>
            <a:xfrm>
              <a:off x="4293869" y="1626869"/>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空心弧 17"/>
            <p:cNvSpPr/>
            <p:nvPr/>
          </p:nvSpPr>
          <p:spPr>
            <a:xfrm>
              <a:off x="4290060" y="1623060"/>
              <a:ext cx="4076700" cy="4076700"/>
            </a:xfrm>
            <a:prstGeom prst="blockArc">
              <a:avLst>
                <a:gd name="adj1" fmla="val 19790447"/>
                <a:gd name="adj2" fmla="val 5694414"/>
                <a:gd name="adj3" fmla="val 46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空心弧 18"/>
            <p:cNvSpPr/>
            <p:nvPr/>
          </p:nvSpPr>
          <p:spPr>
            <a:xfrm>
              <a:off x="4290060" y="1623060"/>
              <a:ext cx="4076700" cy="4076700"/>
            </a:xfrm>
            <a:prstGeom prst="blockArc">
              <a:avLst>
                <a:gd name="adj1" fmla="val 12164466"/>
                <a:gd name="adj2" fmla="val 17961330"/>
                <a:gd name="adj3" fmla="val 33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空心弧 19"/>
            <p:cNvSpPr/>
            <p:nvPr/>
          </p:nvSpPr>
          <p:spPr>
            <a:xfrm>
              <a:off x="4290060" y="1623060"/>
              <a:ext cx="4076700" cy="4076700"/>
            </a:xfrm>
            <a:prstGeom prst="blockArc">
              <a:avLst>
                <a:gd name="adj1" fmla="val 7061968"/>
                <a:gd name="adj2" fmla="val 10784229"/>
                <a:gd name="adj3" fmla="val 35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3" name="文本框 32"/>
          <p:cNvSpPr txBox="1"/>
          <p:nvPr/>
        </p:nvSpPr>
        <p:spPr>
          <a:xfrm>
            <a:off x="4553039" y="2614479"/>
            <a:ext cx="6217849" cy="914400"/>
          </a:xfrm>
          <a:prstGeom prst="rect">
            <a:avLst/>
          </a:prstGeom>
          <a:noFill/>
        </p:spPr>
        <p:txBody>
          <a:bodyPr wrap="square" rtlCol="0">
            <a:spAutoFit/>
          </a:bodyPr>
          <a:lstStyle/>
          <a:p>
            <a:pPr algn="dist"/>
            <a:r>
              <a:rPr lang="zh-CN" altLang="en-US" sz="5400" dirty="0">
                <a:solidFill>
                  <a:schemeClr val="bg1"/>
                </a:solidFill>
                <a:latin typeface="方正兰亭超细黑简体" panose="02000000000000000000" pitchFamily="2" charset="-122"/>
                <a:ea typeface="方正兰亭超细黑简体" panose="02000000000000000000" pitchFamily="2" charset="-122"/>
              </a:rPr>
              <a:t>总结</a:t>
            </a:r>
            <a:endParaRPr lang="zh-CN" altLang="en-US" sz="5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34" name="文本框 33"/>
          <p:cNvSpPr txBox="1"/>
          <p:nvPr/>
        </p:nvSpPr>
        <p:spPr>
          <a:xfrm>
            <a:off x="2186866" y="2689741"/>
            <a:ext cx="1763999" cy="1323439"/>
          </a:xfrm>
          <a:prstGeom prst="rect">
            <a:avLst/>
          </a:prstGeom>
          <a:noFill/>
        </p:spPr>
        <p:txBody>
          <a:bodyPr wrap="square" rtlCol="0">
            <a:spAutoFit/>
          </a:bodyPr>
          <a:lstStyle/>
          <a:p>
            <a:r>
              <a:rPr lang="en-US" altLang="zh-CN" sz="8000" dirty="0">
                <a:solidFill>
                  <a:schemeClr val="bg1"/>
                </a:solidFill>
                <a:latin typeface="方正兰亭超细黑简体" panose="02000000000000000000" pitchFamily="2" charset="-122"/>
                <a:ea typeface="方正兰亭超细黑简体" panose="02000000000000000000" pitchFamily="2" charset="-122"/>
              </a:rPr>
              <a:t>01</a:t>
            </a:r>
            <a:endParaRPr lang="zh-CN" altLang="en-US" sz="8000" dirty="0">
              <a:solidFill>
                <a:schemeClr val="bg1"/>
              </a:solidFill>
              <a:latin typeface="方正兰亭超细黑简体" panose="02000000000000000000" pitchFamily="2" charset="-122"/>
              <a:ea typeface="方正兰亭超细黑简体" panose="02000000000000000000" pitchFamily="2" charset="-122"/>
            </a:endParaRPr>
          </a:p>
        </p:txBody>
      </p:sp>
      <p:cxnSp>
        <p:nvCxnSpPr>
          <p:cNvPr id="35" name="直接连接符 34"/>
          <p:cNvCxnSpPr/>
          <p:nvPr/>
        </p:nvCxnSpPr>
        <p:spPr>
          <a:xfrm>
            <a:off x="4699809" y="3508780"/>
            <a:ext cx="5879291"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5256987" y="3562350"/>
            <a:ext cx="4956721" cy="518160"/>
          </a:xfrm>
          <a:prstGeom prst="rect">
            <a:avLst/>
          </a:prstGeom>
          <a:noFill/>
        </p:spPr>
        <p:txBody>
          <a:bodyPr wrap="square" rtlCol="0">
            <a:spAutoFit/>
          </a:bodyPr>
          <a:lstStyle/>
          <a:p>
            <a:r>
              <a:rPr lang="en-US" altLang="zh-CN" sz="28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800" dirty="0">
              <a:solidFill>
                <a:schemeClr val="bg1"/>
              </a:solidFill>
              <a:latin typeface="方正兰亭超细黑简体" panose="02000000000000000000" pitchFamily="2" charset="-122"/>
              <a:ea typeface="方正兰亭超细黑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2000"/>
                                        <p:tgtEl>
                                          <p:spTgt spid="15"/>
                                        </p:tgtEl>
                                      </p:cBhvr>
                                    </p:animEffect>
                                  </p:childTnLst>
                                </p:cTn>
                              </p:par>
                              <p:par>
                                <p:cTn id="8" presetID="21" presetClass="entr" presetSubtype="1"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heel(1)">
                                      <p:cBhvr>
                                        <p:cTn id="10" dur="2000"/>
                                        <p:tgtEl>
                                          <p:spTgt spid="7"/>
                                        </p:tgtEl>
                                      </p:cBhvr>
                                    </p:animEffect>
                                  </p:childTnLst>
                                </p:cTn>
                              </p:par>
                              <p:par>
                                <p:cTn id="11" presetID="8" presetClass="emph" presetSubtype="0" repeatCount="indefinite" fill="hold" nodeType="withEffect">
                                  <p:stCondLst>
                                    <p:cond delay="0"/>
                                  </p:stCondLst>
                                  <p:childTnLst>
                                    <p:animRot by="21600000">
                                      <p:cBhvr>
                                        <p:cTn id="12" dur="5000" fill="hold"/>
                                        <p:tgtEl>
                                          <p:spTgt spid="15"/>
                                        </p:tgtEl>
                                        <p:attrNameLst>
                                          <p:attrName>r</p:attrName>
                                        </p:attrNameLst>
                                      </p:cBhvr>
                                    </p:animRot>
                                  </p:childTnLst>
                                </p:cTn>
                              </p:par>
                              <p:par>
                                <p:cTn id="13" presetID="8" presetClass="emph" presetSubtype="0" repeatCount="indefinite" fill="hold" nodeType="withEffect">
                                  <p:stCondLst>
                                    <p:cond delay="0"/>
                                  </p:stCondLst>
                                  <p:childTnLst>
                                    <p:animRot by="-21600000">
                                      <p:cBhvr>
                                        <p:cTn id="14" dur="5000" fill="hold"/>
                                        <p:tgtEl>
                                          <p:spTgt spid="7"/>
                                        </p:tgtEl>
                                        <p:attrNameLst>
                                          <p:attrName>r</p:attrName>
                                        </p:attrNameLst>
                                      </p:cBhvr>
                                    </p:animRot>
                                  </p:childTnLst>
                                </p:cTn>
                              </p:par>
                              <p:par>
                                <p:cTn id="15" presetID="47" presetClass="entr" presetSubtype="0" fill="hold" grpId="0" nodeType="withEffect">
                                  <p:stCondLst>
                                    <p:cond delay="270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anim calcmode="lin" valueType="num">
                                      <p:cBhvr>
                                        <p:cTn id="18" dur="1000" fill="hold"/>
                                        <p:tgtEl>
                                          <p:spTgt spid="34"/>
                                        </p:tgtEl>
                                        <p:attrNameLst>
                                          <p:attrName>ppt_x</p:attrName>
                                        </p:attrNameLst>
                                      </p:cBhvr>
                                      <p:tavLst>
                                        <p:tav tm="0">
                                          <p:val>
                                            <p:strVal val="#ppt_x"/>
                                          </p:val>
                                        </p:tav>
                                        <p:tav tm="100000">
                                          <p:val>
                                            <p:strVal val="#ppt_x"/>
                                          </p:val>
                                        </p:tav>
                                      </p:tavLst>
                                    </p:anim>
                                    <p:anim calcmode="lin" valueType="num">
                                      <p:cBhvr>
                                        <p:cTn id="19" dur="1000" fill="hold"/>
                                        <p:tgtEl>
                                          <p:spTgt spid="34"/>
                                        </p:tgtEl>
                                        <p:attrNameLst>
                                          <p:attrName>ppt_y</p:attrName>
                                        </p:attrNameLst>
                                      </p:cBhvr>
                                      <p:tavLst>
                                        <p:tav tm="0">
                                          <p:val>
                                            <p:strVal val="#ppt_y-.1"/>
                                          </p:val>
                                        </p:tav>
                                        <p:tav tm="100000">
                                          <p:val>
                                            <p:strVal val="#ppt_y"/>
                                          </p:val>
                                        </p:tav>
                                      </p:tavLst>
                                    </p:anim>
                                  </p:childTnLst>
                                </p:cTn>
                              </p:par>
                              <p:par>
                                <p:cTn id="20" presetID="22" presetClass="entr" presetSubtype="8" fill="hold" nodeType="withEffect">
                                  <p:stCondLst>
                                    <p:cond delay="2700"/>
                                  </p:stCondLst>
                                  <p:childTnLst>
                                    <p:set>
                                      <p:cBhvr>
                                        <p:cTn id="21" dur="1" fill="hold">
                                          <p:stCondLst>
                                            <p:cond delay="0"/>
                                          </p:stCondLst>
                                        </p:cTn>
                                        <p:tgtEl>
                                          <p:spTgt spid="35"/>
                                        </p:tgtEl>
                                        <p:attrNameLst>
                                          <p:attrName>style.visibility</p:attrName>
                                        </p:attrNameLst>
                                      </p:cBhvr>
                                      <p:to>
                                        <p:strVal val="visible"/>
                                      </p:to>
                                    </p:set>
                                    <p:animEffect transition="in" filter="wipe(left)">
                                      <p:cBhvr>
                                        <p:cTn id="22" dur="1500"/>
                                        <p:tgtEl>
                                          <p:spTgt spid="35"/>
                                        </p:tgtEl>
                                      </p:cBhvr>
                                    </p:animEffect>
                                  </p:childTnLst>
                                </p:cTn>
                              </p:par>
                              <p:par>
                                <p:cTn id="23" presetID="42" presetClass="entr" presetSubtype="0" fill="hold" grpId="0" nodeType="withEffect">
                                  <p:stCondLst>
                                    <p:cond delay="4000"/>
                                  </p:stCondLst>
                                  <p:iterate type="lt">
                                    <p:tmPct val="5000"/>
                                  </p:iterate>
                                  <p:childTnLst>
                                    <p:set>
                                      <p:cBhvr>
                                        <p:cTn id="24" dur="1" fill="hold">
                                          <p:stCondLst>
                                            <p:cond delay="0"/>
                                          </p:stCondLst>
                                        </p:cTn>
                                        <p:tgtEl>
                                          <p:spTgt spid="36">
                                            <p:txEl>
                                              <p:pRg st="0" end="0"/>
                                            </p:txEl>
                                          </p:spTgt>
                                        </p:tgtEl>
                                        <p:attrNameLst>
                                          <p:attrName>style.visibility</p:attrName>
                                        </p:attrNameLst>
                                      </p:cBhvr>
                                      <p:to>
                                        <p:strVal val="visible"/>
                                      </p:to>
                                    </p:set>
                                    <p:animEffect transition="in" filter="fade">
                                      <p:cBhvr>
                                        <p:cTn id="25" dur="1000"/>
                                        <p:tgtEl>
                                          <p:spTgt spid="36">
                                            <p:txEl>
                                              <p:pRg st="0" end="0"/>
                                            </p:txEl>
                                          </p:spTgt>
                                        </p:tgtEl>
                                      </p:cBhvr>
                                    </p:animEffect>
                                    <p:anim calcmode="lin" valueType="num">
                                      <p:cBhvr>
                                        <p:cTn id="26" dur="10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6">
                                            <p:txEl>
                                              <p:pRg st="0" end="0"/>
                                            </p:txEl>
                                          </p:spTgt>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4000"/>
                                  </p:stCondLst>
                                  <p:iterate type="wd">
                                    <p:tmPct val="33333"/>
                                  </p:iterate>
                                  <p:childTnLst>
                                    <p:set>
                                      <p:cBhvr>
                                        <p:cTn id="29" dur="1" fill="hold">
                                          <p:stCondLst>
                                            <p:cond delay="0"/>
                                          </p:stCondLst>
                                        </p:cTn>
                                        <p:tgtEl>
                                          <p:spTgt spid="33"/>
                                        </p:tgtEl>
                                        <p:attrNameLst>
                                          <p:attrName>style.visibility</p:attrName>
                                        </p:attrNameLst>
                                      </p:cBhvr>
                                      <p:to>
                                        <p:strVal val="visible"/>
                                      </p:to>
                                    </p:set>
                                    <p:animEffect transition="in" filter="fade">
                                      <p:cBhvr>
                                        <p:cTn id="30" dur="1000"/>
                                        <p:tgtEl>
                                          <p:spTgt spid="33"/>
                                        </p:tgtEl>
                                      </p:cBhvr>
                                    </p:animEffect>
                                    <p:anim calcmode="lin" valueType="num">
                                      <p:cBhvr>
                                        <p:cTn id="31" dur="1000" fill="hold"/>
                                        <p:tgtEl>
                                          <p:spTgt spid="33"/>
                                        </p:tgtEl>
                                        <p:attrNameLst>
                                          <p:attrName>ppt_x</p:attrName>
                                        </p:attrNameLst>
                                      </p:cBhvr>
                                      <p:tavLst>
                                        <p:tav tm="0">
                                          <p:val>
                                            <p:strVal val="#ppt_x"/>
                                          </p:val>
                                        </p:tav>
                                        <p:tav tm="100000">
                                          <p:val>
                                            <p:strVal val="#ppt_x"/>
                                          </p:val>
                                        </p:tav>
                                      </p:tavLst>
                                    </p:anim>
                                    <p:anim calcmode="lin" valueType="num">
                                      <p:cBhvr>
                                        <p:cTn id="32"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p>
            <a:r>
              <a:rPr lang="en-US" altLang="zh-CN" sz="1600"/>
              <a:t>web</a:t>
            </a:r>
            <a:r>
              <a:rPr lang="zh-CN" altLang="en-US" sz="1600"/>
              <a:t>实训感悟</a:t>
            </a:r>
            <a:endParaRPr lang="zh-CN" altLang="en-US" sz="1600"/>
          </a:p>
        </p:txBody>
      </p:sp>
      <p:sp>
        <p:nvSpPr>
          <p:cNvPr id="9" name="文本占位符 8"/>
          <p:cNvSpPr>
            <a:spLocks noGrp="1"/>
          </p:cNvSpPr>
          <p:nvPr>
            <p:ph type="body" idx="1"/>
          </p:nvPr>
        </p:nvSpPr>
        <p:spPr/>
        <p:txBody>
          <a:bodyPr/>
          <a:p>
            <a:r>
              <a:rPr lang="zh-CN" altLang="en-US" sz="1600">
                <a:solidFill>
                  <a:schemeClr val="tx1"/>
                </a:solidFill>
                <a:effectLst>
                  <a:outerShdw blurRad="38100" dist="19050" dir="2700000" algn="tl" rotWithShape="0">
                    <a:schemeClr val="dk1">
                      <a:alpha val="40000"/>
                    </a:schemeClr>
                  </a:outerShdw>
                </a:effectLst>
              </a:rPr>
              <a:t>我再这次实训期间我觉得我自己成长了很多，很多事情能够自己去独立解决了，实习是我们每个大学生的必修课程，也是一门十分重要的人生必修课。它使我们在实践中打开视野、增长见识，为我们以后走向社会打下坚实的基础，是我们走向岗位的垫脚石。我们青岛理工大学软件专业为期两周的实习就这样匆匆的落下帷幕了，光阴似箭，在这短短的实习期间我收获颇多</a:t>
            </a:r>
            <a:endParaRPr lang="zh-CN" altLang="en-US" sz="1600">
              <a:solidFill>
                <a:schemeClr val="tx1"/>
              </a:solidFill>
              <a:effectLst>
                <a:outerShdw blurRad="38100" dist="19050" dir="2700000" algn="tl" rotWithShape="0">
                  <a:schemeClr val="dk1">
                    <a:alpha val="40000"/>
                  </a:schemeClr>
                </a:outerShdw>
              </a:effectLst>
            </a:endParaRPr>
          </a:p>
        </p:txBody>
      </p:sp>
      <p:cxnSp>
        <p:nvCxnSpPr>
          <p:cNvPr id="35" name="直接连接符 34"/>
          <p:cNvCxnSpPr/>
          <p:nvPr/>
        </p:nvCxnSpPr>
        <p:spPr>
          <a:xfrm>
            <a:off x="1822840" y="782034"/>
            <a:ext cx="4069960"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1713207" y="769833"/>
            <a:ext cx="4344694"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26" name="等腰三角形 25"/>
          <p:cNvSpPr/>
          <p:nvPr/>
        </p:nvSpPr>
        <p:spPr>
          <a:xfrm rot="4391044">
            <a:off x="619661" y="171068"/>
            <a:ext cx="1161377" cy="1001188"/>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p:nvSpPr>
        <p:spPr>
          <a:xfrm rot="4325291">
            <a:off x="458506" y="29263"/>
            <a:ext cx="1292209" cy="1113973"/>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650870" y="368321"/>
            <a:ext cx="835462" cy="637836"/>
            <a:chOff x="650870" y="368321"/>
            <a:chExt cx="835462" cy="637836"/>
          </a:xfrm>
        </p:grpSpPr>
        <p:sp>
          <p:nvSpPr>
            <p:cNvPr id="4" name="椭圆 3"/>
            <p:cNvSpPr/>
            <p:nvPr/>
          </p:nvSpPr>
          <p:spPr>
            <a:xfrm>
              <a:off x="680635" y="368321"/>
              <a:ext cx="637837" cy="637836"/>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650870" y="473160"/>
              <a:ext cx="835462" cy="461665"/>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1.1</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grpSp>
      <p:sp>
        <p:nvSpPr>
          <p:cNvPr id="13" name="泪滴形 12"/>
          <p:cNvSpPr/>
          <p:nvPr/>
        </p:nvSpPr>
        <p:spPr>
          <a:xfrm rot="2700000">
            <a:off x="1123363" y="2906294"/>
            <a:ext cx="426946" cy="426946"/>
          </a:xfrm>
          <a:prstGeom prst="teardrop">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泪滴形 37"/>
          <p:cNvSpPr/>
          <p:nvPr/>
        </p:nvSpPr>
        <p:spPr>
          <a:xfrm rot="13500000">
            <a:off x="10630220" y="2906294"/>
            <a:ext cx="426946" cy="426946"/>
          </a:xfrm>
          <a:prstGeom prst="teardrop">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文本框 73"/>
          <p:cNvSpPr txBox="1"/>
          <p:nvPr/>
        </p:nvSpPr>
        <p:spPr>
          <a:xfrm>
            <a:off x="1921752" y="2493841"/>
            <a:ext cx="1011948"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2012</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75" name="文本框 74"/>
          <p:cNvSpPr txBox="1"/>
          <p:nvPr/>
        </p:nvSpPr>
        <p:spPr>
          <a:xfrm>
            <a:off x="4132928" y="2493841"/>
            <a:ext cx="1011948"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2013</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76" name="文本框 75"/>
          <p:cNvSpPr txBox="1"/>
          <p:nvPr/>
        </p:nvSpPr>
        <p:spPr>
          <a:xfrm>
            <a:off x="6344104" y="2493841"/>
            <a:ext cx="1011948"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2014</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77" name="文本框 76"/>
          <p:cNvSpPr txBox="1"/>
          <p:nvPr/>
        </p:nvSpPr>
        <p:spPr>
          <a:xfrm>
            <a:off x="8555281" y="2493841"/>
            <a:ext cx="1015650"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2015</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split orient="vert"/>
      </p:transition>
    </mc:Choice>
    <mc:Fallback>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fltVal val="0"/>
                                          </p:val>
                                        </p:tav>
                                        <p:tav tm="100000">
                                          <p:val>
                                            <p:strVal val="#ppt_w"/>
                                          </p:val>
                                        </p:tav>
                                      </p:tavLst>
                                    </p:anim>
                                    <p:anim calcmode="lin" valueType="num">
                                      <p:cBhvr>
                                        <p:cTn id="8" dur="1000" fill="hold"/>
                                        <p:tgtEl>
                                          <p:spTgt spid="27"/>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500"/>
                                  </p:stCondLst>
                                  <p:childTnLst>
                                    <p:set>
                                      <p:cBhvr>
                                        <p:cTn id="10" dur="1" fill="hold">
                                          <p:stCondLst>
                                            <p:cond delay="0"/>
                                          </p:stCondLst>
                                        </p:cTn>
                                        <p:tgtEl>
                                          <p:spTgt spid="26"/>
                                        </p:tgtEl>
                                        <p:attrNameLst>
                                          <p:attrName>style.visibility</p:attrName>
                                        </p:attrNameLst>
                                      </p:cBhvr>
                                      <p:to>
                                        <p:strVal val="visible"/>
                                      </p:to>
                                    </p:set>
                                    <p:anim calcmode="lin" valueType="num">
                                      <p:cBhvr>
                                        <p:cTn id="11" dur="1000" fill="hold"/>
                                        <p:tgtEl>
                                          <p:spTgt spid="26"/>
                                        </p:tgtEl>
                                        <p:attrNameLst>
                                          <p:attrName>ppt_w</p:attrName>
                                        </p:attrNameLst>
                                      </p:cBhvr>
                                      <p:tavLst>
                                        <p:tav tm="0">
                                          <p:val>
                                            <p:fltVal val="0"/>
                                          </p:val>
                                        </p:tav>
                                        <p:tav tm="100000">
                                          <p:val>
                                            <p:strVal val="#ppt_w"/>
                                          </p:val>
                                        </p:tav>
                                      </p:tavLst>
                                    </p:anim>
                                    <p:anim calcmode="lin" valueType="num">
                                      <p:cBhvr>
                                        <p:cTn id="12" dur="1000" fill="hold"/>
                                        <p:tgtEl>
                                          <p:spTgt spid="26"/>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1100"/>
                                  </p:stCondLst>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ppt_w</p:attrName>
                                        </p:attrNameLst>
                                      </p:cBhvr>
                                      <p:tavLst>
                                        <p:tav tm="0">
                                          <p:val>
                                            <p:fltVal val="0"/>
                                          </p:val>
                                        </p:tav>
                                        <p:tav tm="100000">
                                          <p:val>
                                            <p:strVal val="#ppt_w"/>
                                          </p:val>
                                        </p:tav>
                                      </p:tavLst>
                                    </p:anim>
                                    <p:anim calcmode="lin" valueType="num">
                                      <p:cBhvr>
                                        <p:cTn id="16" dur="500" fill="hold"/>
                                        <p:tgtEl>
                                          <p:spTgt spid="2"/>
                                        </p:tgtEl>
                                        <p:attrNameLst>
                                          <p:attrName>ppt_h</p:attrName>
                                        </p:attrNameLst>
                                      </p:cBhvr>
                                      <p:tavLst>
                                        <p:tav tm="0">
                                          <p:val>
                                            <p:fltVal val="0"/>
                                          </p:val>
                                        </p:tav>
                                        <p:tav tm="100000">
                                          <p:val>
                                            <p:strVal val="#ppt_h"/>
                                          </p:val>
                                        </p:tav>
                                      </p:tavLst>
                                    </p:anim>
                                  </p:childTnLst>
                                </p:cTn>
                              </p:par>
                              <p:par>
                                <p:cTn id="17" presetID="22" presetClass="entr" presetSubtype="8" fill="hold" nodeType="withEffect">
                                  <p:stCondLst>
                                    <p:cond delay="1100"/>
                                  </p:stCondLst>
                                  <p:childTnLst>
                                    <p:set>
                                      <p:cBhvr>
                                        <p:cTn id="18" dur="1" fill="hold">
                                          <p:stCondLst>
                                            <p:cond delay="0"/>
                                          </p:stCondLst>
                                        </p:cTn>
                                        <p:tgtEl>
                                          <p:spTgt spid="35"/>
                                        </p:tgtEl>
                                        <p:attrNameLst>
                                          <p:attrName>style.visibility</p:attrName>
                                        </p:attrNameLst>
                                      </p:cBhvr>
                                      <p:to>
                                        <p:strVal val="visible"/>
                                      </p:to>
                                    </p:set>
                                    <p:animEffect transition="in" filter="wipe(left)">
                                      <p:cBhvr>
                                        <p:cTn id="19" dur="500"/>
                                        <p:tgtEl>
                                          <p:spTgt spid="35"/>
                                        </p:tgtEl>
                                      </p:cBhvr>
                                    </p:animEffect>
                                  </p:childTnLst>
                                </p:cTn>
                              </p:par>
                              <p:par>
                                <p:cTn id="20" presetID="42" presetClass="entr" presetSubtype="0" fill="hold" grpId="0" nodeType="withEffect">
                                  <p:stCondLst>
                                    <p:cond delay="1600"/>
                                  </p:stCondLst>
                                  <p:iterate type="lt">
                                    <p:tmPct val="5000"/>
                                  </p:iterate>
                                  <p:childTnLst>
                                    <p:set>
                                      <p:cBhvr>
                                        <p:cTn id="21" dur="1" fill="hold">
                                          <p:stCondLst>
                                            <p:cond delay="0"/>
                                          </p:stCondLst>
                                        </p:cTn>
                                        <p:tgtEl>
                                          <p:spTgt spid="36">
                                            <p:txEl>
                                              <p:pRg st="0" end="0"/>
                                            </p:txEl>
                                          </p:spTgt>
                                        </p:tgtEl>
                                        <p:attrNameLst>
                                          <p:attrName>style.visibility</p:attrName>
                                        </p:attrNameLst>
                                      </p:cBhvr>
                                      <p:to>
                                        <p:strVal val="visible"/>
                                      </p:to>
                                    </p:set>
                                    <p:animEffect transition="in" filter="fade">
                                      <p:cBhvr>
                                        <p:cTn id="22" dur="600"/>
                                        <p:tgtEl>
                                          <p:spTgt spid="36">
                                            <p:txEl>
                                              <p:pRg st="0" end="0"/>
                                            </p:txEl>
                                          </p:spTgt>
                                        </p:tgtEl>
                                      </p:cBhvr>
                                    </p:animEffect>
                                    <p:anim calcmode="lin" valueType="num">
                                      <p:cBhvr>
                                        <p:cTn id="23" dur="6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24" dur="600" fill="hold"/>
                                        <p:tgtEl>
                                          <p:spTgt spid="36">
                                            <p:txEl>
                                              <p:pRg st="0" end="0"/>
                                            </p:txEl>
                                          </p:spTgt>
                                        </p:tgtEl>
                                        <p:attrNameLst>
                                          <p:attrName>ppt_y</p:attrName>
                                        </p:attrNameLst>
                                      </p:cBhvr>
                                      <p:tavLst>
                                        <p:tav tm="0">
                                          <p:val>
                                            <p:strVal val="#ppt_y+.1"/>
                                          </p:val>
                                        </p:tav>
                                        <p:tav tm="100000">
                                          <p:val>
                                            <p:strVal val="#ppt_y"/>
                                          </p:val>
                                        </p:tav>
                                      </p:tavLst>
                                    </p:anim>
                                  </p:childTnLst>
                                </p:cTn>
                              </p:par>
                            </p:childTnLst>
                          </p:cTn>
                        </p:par>
                        <p:par>
                          <p:cTn id="25" fill="hold">
                            <p:stCondLst>
                              <p:cond delay="0"/>
                            </p:stCondLst>
                            <p:childTnLst>
                              <p:par>
                                <p:cTn id="26" presetID="22" presetClass="entr" presetSubtype="8"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right)">
                                      <p:cBhvr>
                                        <p:cTn id="31" dur="500"/>
                                        <p:tgtEl>
                                          <p:spTgt spid="38"/>
                                        </p:tgtEl>
                                      </p:cBhvr>
                                    </p:animEffect>
                                  </p:childTnLst>
                                </p:cTn>
                              </p:par>
                              <p:par>
                                <p:cTn id="32" presetID="26" presetClass="emph" presetSubtype="0" fill="hold" grpId="1" nodeType="withEffect">
                                  <p:stCondLst>
                                    <p:cond delay="500"/>
                                  </p:stCondLst>
                                  <p:childTnLst>
                                    <p:animEffect transition="out" filter="fade">
                                      <p:cBhvr>
                                        <p:cTn id="33" dur="500" tmFilter="0, 0; .2, .5; .8, .5; 1, 0"/>
                                        <p:tgtEl>
                                          <p:spTgt spid="13"/>
                                        </p:tgtEl>
                                      </p:cBhvr>
                                    </p:animEffect>
                                    <p:animScale>
                                      <p:cBhvr>
                                        <p:cTn id="34" dur="250" autoRev="1" fill="hold"/>
                                        <p:tgtEl>
                                          <p:spTgt spid="13"/>
                                        </p:tgtEl>
                                      </p:cBhvr>
                                      <p:by x="105000" y="105000"/>
                                    </p:animScale>
                                  </p:childTnLst>
                                </p:cTn>
                              </p:par>
                              <p:par>
                                <p:cTn id="35" presetID="26" presetClass="emph" presetSubtype="0" fill="hold" grpId="1" nodeType="withEffect">
                                  <p:stCondLst>
                                    <p:cond delay="500"/>
                                  </p:stCondLst>
                                  <p:childTnLst>
                                    <p:animEffect transition="out" filter="fade">
                                      <p:cBhvr>
                                        <p:cTn id="36" dur="500" tmFilter="0, 0; .2, .5; .8, .5; 1, 0"/>
                                        <p:tgtEl>
                                          <p:spTgt spid="38"/>
                                        </p:tgtEl>
                                      </p:cBhvr>
                                    </p:animEffect>
                                    <p:animScale>
                                      <p:cBhvr>
                                        <p:cTn id="37" dur="250" autoRev="1" fill="hold"/>
                                        <p:tgtEl>
                                          <p:spTgt spid="38"/>
                                        </p:tgtEl>
                                      </p:cBhvr>
                                      <p:by x="105000" y="105000"/>
                                    </p:animScale>
                                  </p:childTnLst>
                                </p:cTn>
                              </p:par>
                            </p:childTnLst>
                          </p:cTn>
                        </p:par>
                        <p:par>
                          <p:cTn id="38" fill="hold">
                            <p:stCondLst>
                              <p:cond delay="500"/>
                            </p:stCondLst>
                            <p:childTnLst>
                              <p:par>
                                <p:cTn id="39" presetID="42" presetClass="entr" presetSubtype="0" fill="hold" grpId="0" nodeType="afterEffect">
                                  <p:stCondLst>
                                    <p:cond delay="0"/>
                                  </p:stCondLst>
                                  <p:childTnLst>
                                    <p:set>
                                      <p:cBhvr>
                                        <p:cTn id="40" dur="1" fill="hold">
                                          <p:stCondLst>
                                            <p:cond delay="0"/>
                                          </p:stCondLst>
                                        </p:cTn>
                                        <p:tgtEl>
                                          <p:spTgt spid="74"/>
                                        </p:tgtEl>
                                        <p:attrNameLst>
                                          <p:attrName>style.visibility</p:attrName>
                                        </p:attrNameLst>
                                      </p:cBhvr>
                                      <p:to>
                                        <p:strVal val="visible"/>
                                      </p:to>
                                    </p:set>
                                    <p:animEffect transition="in" filter="fade">
                                      <p:cBhvr>
                                        <p:cTn id="41" dur="700"/>
                                        <p:tgtEl>
                                          <p:spTgt spid="74"/>
                                        </p:tgtEl>
                                      </p:cBhvr>
                                    </p:animEffect>
                                    <p:anim calcmode="lin" valueType="num">
                                      <p:cBhvr>
                                        <p:cTn id="42" dur="700" fill="hold"/>
                                        <p:tgtEl>
                                          <p:spTgt spid="74"/>
                                        </p:tgtEl>
                                        <p:attrNameLst>
                                          <p:attrName>ppt_x</p:attrName>
                                        </p:attrNameLst>
                                      </p:cBhvr>
                                      <p:tavLst>
                                        <p:tav tm="0">
                                          <p:val>
                                            <p:strVal val="#ppt_x"/>
                                          </p:val>
                                        </p:tav>
                                        <p:tav tm="100000">
                                          <p:val>
                                            <p:strVal val="#ppt_x"/>
                                          </p:val>
                                        </p:tav>
                                      </p:tavLst>
                                    </p:anim>
                                    <p:anim calcmode="lin" valueType="num">
                                      <p:cBhvr>
                                        <p:cTn id="43" dur="700" fill="hold"/>
                                        <p:tgtEl>
                                          <p:spTgt spid="74"/>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300"/>
                                  </p:stCondLst>
                                  <p:childTnLst>
                                    <p:set>
                                      <p:cBhvr>
                                        <p:cTn id="45" dur="1" fill="hold">
                                          <p:stCondLst>
                                            <p:cond delay="0"/>
                                          </p:stCondLst>
                                        </p:cTn>
                                        <p:tgtEl>
                                          <p:spTgt spid="75"/>
                                        </p:tgtEl>
                                        <p:attrNameLst>
                                          <p:attrName>style.visibility</p:attrName>
                                        </p:attrNameLst>
                                      </p:cBhvr>
                                      <p:to>
                                        <p:strVal val="visible"/>
                                      </p:to>
                                    </p:set>
                                    <p:animEffect transition="in" filter="fade">
                                      <p:cBhvr>
                                        <p:cTn id="46" dur="700"/>
                                        <p:tgtEl>
                                          <p:spTgt spid="75"/>
                                        </p:tgtEl>
                                      </p:cBhvr>
                                    </p:animEffect>
                                    <p:anim calcmode="lin" valueType="num">
                                      <p:cBhvr>
                                        <p:cTn id="47" dur="700" fill="hold"/>
                                        <p:tgtEl>
                                          <p:spTgt spid="75"/>
                                        </p:tgtEl>
                                        <p:attrNameLst>
                                          <p:attrName>ppt_x</p:attrName>
                                        </p:attrNameLst>
                                      </p:cBhvr>
                                      <p:tavLst>
                                        <p:tav tm="0">
                                          <p:val>
                                            <p:strVal val="#ppt_x"/>
                                          </p:val>
                                        </p:tav>
                                        <p:tav tm="100000">
                                          <p:val>
                                            <p:strVal val="#ppt_x"/>
                                          </p:val>
                                        </p:tav>
                                      </p:tavLst>
                                    </p:anim>
                                    <p:anim calcmode="lin" valueType="num">
                                      <p:cBhvr>
                                        <p:cTn id="48" dur="700" fill="hold"/>
                                        <p:tgtEl>
                                          <p:spTgt spid="75"/>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600"/>
                                  </p:stCondLst>
                                  <p:childTnLst>
                                    <p:set>
                                      <p:cBhvr>
                                        <p:cTn id="50" dur="1" fill="hold">
                                          <p:stCondLst>
                                            <p:cond delay="0"/>
                                          </p:stCondLst>
                                        </p:cTn>
                                        <p:tgtEl>
                                          <p:spTgt spid="76"/>
                                        </p:tgtEl>
                                        <p:attrNameLst>
                                          <p:attrName>style.visibility</p:attrName>
                                        </p:attrNameLst>
                                      </p:cBhvr>
                                      <p:to>
                                        <p:strVal val="visible"/>
                                      </p:to>
                                    </p:set>
                                    <p:animEffect transition="in" filter="fade">
                                      <p:cBhvr>
                                        <p:cTn id="51" dur="700"/>
                                        <p:tgtEl>
                                          <p:spTgt spid="76"/>
                                        </p:tgtEl>
                                      </p:cBhvr>
                                    </p:animEffect>
                                    <p:anim calcmode="lin" valueType="num">
                                      <p:cBhvr>
                                        <p:cTn id="52" dur="700" fill="hold"/>
                                        <p:tgtEl>
                                          <p:spTgt spid="76"/>
                                        </p:tgtEl>
                                        <p:attrNameLst>
                                          <p:attrName>ppt_x</p:attrName>
                                        </p:attrNameLst>
                                      </p:cBhvr>
                                      <p:tavLst>
                                        <p:tav tm="0">
                                          <p:val>
                                            <p:strVal val="#ppt_x"/>
                                          </p:val>
                                        </p:tav>
                                        <p:tav tm="100000">
                                          <p:val>
                                            <p:strVal val="#ppt_x"/>
                                          </p:val>
                                        </p:tav>
                                      </p:tavLst>
                                    </p:anim>
                                    <p:anim calcmode="lin" valueType="num">
                                      <p:cBhvr>
                                        <p:cTn id="53" dur="700" fill="hold"/>
                                        <p:tgtEl>
                                          <p:spTgt spid="76"/>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900"/>
                                  </p:stCondLst>
                                  <p:childTnLst>
                                    <p:set>
                                      <p:cBhvr>
                                        <p:cTn id="55" dur="1" fill="hold">
                                          <p:stCondLst>
                                            <p:cond delay="0"/>
                                          </p:stCondLst>
                                        </p:cTn>
                                        <p:tgtEl>
                                          <p:spTgt spid="77"/>
                                        </p:tgtEl>
                                        <p:attrNameLst>
                                          <p:attrName>style.visibility</p:attrName>
                                        </p:attrNameLst>
                                      </p:cBhvr>
                                      <p:to>
                                        <p:strVal val="visible"/>
                                      </p:to>
                                    </p:set>
                                    <p:animEffect transition="in" filter="fade">
                                      <p:cBhvr>
                                        <p:cTn id="56" dur="700"/>
                                        <p:tgtEl>
                                          <p:spTgt spid="77"/>
                                        </p:tgtEl>
                                      </p:cBhvr>
                                    </p:animEffect>
                                    <p:anim calcmode="lin" valueType="num">
                                      <p:cBhvr>
                                        <p:cTn id="57" dur="700" fill="hold"/>
                                        <p:tgtEl>
                                          <p:spTgt spid="77"/>
                                        </p:tgtEl>
                                        <p:attrNameLst>
                                          <p:attrName>ppt_x</p:attrName>
                                        </p:attrNameLst>
                                      </p:cBhvr>
                                      <p:tavLst>
                                        <p:tav tm="0">
                                          <p:val>
                                            <p:strVal val="#ppt_x"/>
                                          </p:val>
                                        </p:tav>
                                        <p:tav tm="100000">
                                          <p:val>
                                            <p:strVal val="#ppt_x"/>
                                          </p:val>
                                        </p:tav>
                                      </p:tavLst>
                                    </p:anim>
                                    <p:anim calcmode="lin" valueType="num">
                                      <p:cBhvr>
                                        <p:cTn id="58" dur="700" fill="hold"/>
                                        <p:tgtEl>
                                          <p:spTgt spid="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uild="p"/>
      <p:bldP spid="26" grpId="0" animBg="1"/>
      <p:bldP spid="27" grpId="0" animBg="1"/>
      <p:bldP spid="13" grpId="0" animBg="1"/>
      <p:bldP spid="13" grpId="1" animBg="1"/>
      <p:bldP spid="38" grpId="0" animBg="1"/>
      <p:bldP spid="38" grpId="1" animBg="1"/>
      <p:bldP spid="74" grpId="0"/>
      <p:bldP spid="75" grpId="0"/>
      <p:bldP spid="76" grpId="0"/>
      <p:bldP spid="7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478190" y="1941762"/>
            <a:ext cx="2819400" cy="2819400"/>
            <a:chOff x="4290060" y="1623060"/>
            <a:chExt cx="4076700" cy="4076700"/>
          </a:xfrm>
          <a:solidFill>
            <a:srgbClr val="FFFFFF">
              <a:alpha val="50196"/>
            </a:srgbClr>
          </a:solidFill>
        </p:grpSpPr>
        <p:sp>
          <p:nvSpPr>
            <p:cNvPr id="8" name="椭圆 7"/>
            <p:cNvSpPr/>
            <p:nvPr/>
          </p:nvSpPr>
          <p:spPr>
            <a:xfrm>
              <a:off x="4293870" y="1626870"/>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空心弧 8"/>
            <p:cNvSpPr/>
            <p:nvPr/>
          </p:nvSpPr>
          <p:spPr>
            <a:xfrm>
              <a:off x="4290060" y="1623060"/>
              <a:ext cx="4076700" cy="4076700"/>
            </a:xfrm>
            <a:prstGeom prst="blockArc">
              <a:avLst>
                <a:gd name="adj1" fmla="val 16931517"/>
                <a:gd name="adj2" fmla="val 769583"/>
                <a:gd name="adj3" fmla="val 56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空心弧 9"/>
            <p:cNvSpPr/>
            <p:nvPr/>
          </p:nvSpPr>
          <p:spPr>
            <a:xfrm>
              <a:off x="4290060" y="1623060"/>
              <a:ext cx="4076700" cy="4076700"/>
            </a:xfrm>
            <a:prstGeom prst="blockArc">
              <a:avLst>
                <a:gd name="adj1" fmla="val 1837630"/>
                <a:gd name="adj2" fmla="val 7591569"/>
                <a:gd name="adj3" fmla="val 38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空心弧 10"/>
            <p:cNvSpPr/>
            <p:nvPr/>
          </p:nvSpPr>
          <p:spPr>
            <a:xfrm>
              <a:off x="4290060" y="1623060"/>
              <a:ext cx="4076700" cy="4076700"/>
            </a:xfrm>
            <a:prstGeom prst="blockArc">
              <a:avLst>
                <a:gd name="adj1" fmla="val 12662719"/>
                <a:gd name="adj2" fmla="val 15581033"/>
                <a:gd name="adj3" fmla="val 3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空心弧 11"/>
            <p:cNvSpPr/>
            <p:nvPr/>
          </p:nvSpPr>
          <p:spPr>
            <a:xfrm>
              <a:off x="4290060" y="1623060"/>
              <a:ext cx="4076700" cy="4076700"/>
            </a:xfrm>
            <a:prstGeom prst="blockArc">
              <a:avLst>
                <a:gd name="adj1" fmla="val 8236269"/>
                <a:gd name="adj2" fmla="val 12105286"/>
                <a:gd name="adj3" fmla="val 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5" name="组合 14"/>
          <p:cNvGrpSpPr/>
          <p:nvPr/>
        </p:nvGrpSpPr>
        <p:grpSpPr>
          <a:xfrm>
            <a:off x="1963965" y="2427537"/>
            <a:ext cx="1847850" cy="1847850"/>
            <a:chOff x="4290060" y="1623060"/>
            <a:chExt cx="4076700" cy="4076700"/>
          </a:xfrm>
          <a:solidFill>
            <a:srgbClr val="FFFFFF">
              <a:alpha val="50196"/>
            </a:srgbClr>
          </a:solidFill>
        </p:grpSpPr>
        <p:sp>
          <p:nvSpPr>
            <p:cNvPr id="16" name="椭圆 15"/>
            <p:cNvSpPr/>
            <p:nvPr/>
          </p:nvSpPr>
          <p:spPr>
            <a:xfrm>
              <a:off x="4293869" y="1626869"/>
              <a:ext cx="4069080" cy="406908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空心弧 17"/>
            <p:cNvSpPr/>
            <p:nvPr/>
          </p:nvSpPr>
          <p:spPr>
            <a:xfrm>
              <a:off x="4290060" y="1623060"/>
              <a:ext cx="4076700" cy="4076700"/>
            </a:xfrm>
            <a:prstGeom prst="blockArc">
              <a:avLst>
                <a:gd name="adj1" fmla="val 19790447"/>
                <a:gd name="adj2" fmla="val 5694414"/>
                <a:gd name="adj3" fmla="val 46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空心弧 18"/>
            <p:cNvSpPr/>
            <p:nvPr/>
          </p:nvSpPr>
          <p:spPr>
            <a:xfrm>
              <a:off x="4290060" y="1623060"/>
              <a:ext cx="4076700" cy="4076700"/>
            </a:xfrm>
            <a:prstGeom prst="blockArc">
              <a:avLst>
                <a:gd name="adj1" fmla="val 12164466"/>
                <a:gd name="adj2" fmla="val 17961330"/>
                <a:gd name="adj3" fmla="val 33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空心弧 19"/>
            <p:cNvSpPr/>
            <p:nvPr/>
          </p:nvSpPr>
          <p:spPr>
            <a:xfrm>
              <a:off x="4290060" y="1623060"/>
              <a:ext cx="4076700" cy="4076700"/>
            </a:xfrm>
            <a:prstGeom prst="blockArc">
              <a:avLst>
                <a:gd name="adj1" fmla="val 7061968"/>
                <a:gd name="adj2" fmla="val 10784229"/>
                <a:gd name="adj3" fmla="val 35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3" name="文本框 32"/>
          <p:cNvSpPr txBox="1"/>
          <p:nvPr/>
        </p:nvSpPr>
        <p:spPr>
          <a:xfrm>
            <a:off x="4553039" y="2614479"/>
            <a:ext cx="6217849" cy="914400"/>
          </a:xfrm>
          <a:prstGeom prst="rect">
            <a:avLst/>
          </a:prstGeom>
          <a:noFill/>
        </p:spPr>
        <p:txBody>
          <a:bodyPr wrap="square" rtlCol="0">
            <a:spAutoFit/>
          </a:bodyPr>
          <a:lstStyle/>
          <a:p>
            <a:pPr algn="dist"/>
            <a:r>
              <a:rPr lang="zh-CN" altLang="en-US" sz="5400" dirty="0">
                <a:solidFill>
                  <a:schemeClr val="bg1"/>
                </a:solidFill>
                <a:latin typeface="方正兰亭超细黑简体" panose="02000000000000000000" pitchFamily="2" charset="-122"/>
                <a:ea typeface="方正兰亭超细黑简体" panose="02000000000000000000" pitchFamily="2" charset="-122"/>
              </a:rPr>
              <a:t>终极作品</a:t>
            </a:r>
            <a:endParaRPr lang="zh-CN" altLang="en-US" sz="5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34" name="文本框 33"/>
          <p:cNvSpPr txBox="1"/>
          <p:nvPr/>
        </p:nvSpPr>
        <p:spPr>
          <a:xfrm>
            <a:off x="2186866" y="2689741"/>
            <a:ext cx="1763999" cy="1323439"/>
          </a:xfrm>
          <a:prstGeom prst="rect">
            <a:avLst/>
          </a:prstGeom>
          <a:noFill/>
        </p:spPr>
        <p:txBody>
          <a:bodyPr wrap="square" rtlCol="0">
            <a:spAutoFit/>
          </a:bodyPr>
          <a:lstStyle/>
          <a:p>
            <a:r>
              <a:rPr lang="en-US" altLang="zh-CN" sz="8000" dirty="0">
                <a:solidFill>
                  <a:schemeClr val="bg1"/>
                </a:solidFill>
                <a:latin typeface="方正兰亭超细黑简体" panose="02000000000000000000" pitchFamily="2" charset="-122"/>
                <a:ea typeface="方正兰亭超细黑简体" panose="02000000000000000000" pitchFamily="2" charset="-122"/>
              </a:rPr>
              <a:t>02</a:t>
            </a:r>
            <a:endParaRPr lang="zh-CN" altLang="en-US" sz="8000" dirty="0">
              <a:solidFill>
                <a:schemeClr val="bg1"/>
              </a:solidFill>
              <a:latin typeface="方正兰亭超细黑简体" panose="02000000000000000000" pitchFamily="2" charset="-122"/>
              <a:ea typeface="方正兰亭超细黑简体" panose="02000000000000000000" pitchFamily="2" charset="-122"/>
            </a:endParaRPr>
          </a:p>
        </p:txBody>
      </p:sp>
      <p:cxnSp>
        <p:nvCxnSpPr>
          <p:cNvPr id="35" name="直接连接符 34"/>
          <p:cNvCxnSpPr/>
          <p:nvPr/>
        </p:nvCxnSpPr>
        <p:spPr>
          <a:xfrm>
            <a:off x="4699809" y="3508780"/>
            <a:ext cx="5879291"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5256987" y="3562350"/>
            <a:ext cx="4956721" cy="518160"/>
          </a:xfrm>
          <a:prstGeom prst="rect">
            <a:avLst/>
          </a:prstGeom>
          <a:noFill/>
        </p:spPr>
        <p:txBody>
          <a:bodyPr wrap="square" rtlCol="0">
            <a:spAutoFit/>
          </a:bodyPr>
          <a:lstStyle/>
          <a:p>
            <a:r>
              <a:rPr lang="en-US" altLang="zh-CN" sz="28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800" dirty="0">
              <a:solidFill>
                <a:schemeClr val="bg1"/>
              </a:solidFill>
              <a:latin typeface="方正兰亭超细黑简体" panose="02000000000000000000" pitchFamily="2" charset="-122"/>
              <a:ea typeface="方正兰亭超细黑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3000" advClick="0" advTm="0">
        <p14:shred/>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2000"/>
                                        <p:tgtEl>
                                          <p:spTgt spid="15"/>
                                        </p:tgtEl>
                                      </p:cBhvr>
                                    </p:animEffect>
                                  </p:childTnLst>
                                </p:cTn>
                              </p:par>
                              <p:par>
                                <p:cTn id="8" presetID="21" presetClass="entr" presetSubtype="1"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heel(1)">
                                      <p:cBhvr>
                                        <p:cTn id="10" dur="2000"/>
                                        <p:tgtEl>
                                          <p:spTgt spid="7"/>
                                        </p:tgtEl>
                                      </p:cBhvr>
                                    </p:animEffect>
                                  </p:childTnLst>
                                </p:cTn>
                              </p:par>
                              <p:par>
                                <p:cTn id="11" presetID="8" presetClass="emph" presetSubtype="0" repeatCount="indefinite" fill="hold" nodeType="withEffect">
                                  <p:stCondLst>
                                    <p:cond delay="0"/>
                                  </p:stCondLst>
                                  <p:childTnLst>
                                    <p:animRot by="21600000">
                                      <p:cBhvr>
                                        <p:cTn id="12" dur="5000" fill="hold"/>
                                        <p:tgtEl>
                                          <p:spTgt spid="15"/>
                                        </p:tgtEl>
                                        <p:attrNameLst>
                                          <p:attrName>r</p:attrName>
                                        </p:attrNameLst>
                                      </p:cBhvr>
                                    </p:animRot>
                                  </p:childTnLst>
                                </p:cTn>
                              </p:par>
                              <p:par>
                                <p:cTn id="13" presetID="8" presetClass="emph" presetSubtype="0" repeatCount="indefinite" fill="hold" nodeType="withEffect">
                                  <p:stCondLst>
                                    <p:cond delay="0"/>
                                  </p:stCondLst>
                                  <p:childTnLst>
                                    <p:animRot by="-21600000">
                                      <p:cBhvr>
                                        <p:cTn id="14" dur="5000" fill="hold"/>
                                        <p:tgtEl>
                                          <p:spTgt spid="7"/>
                                        </p:tgtEl>
                                        <p:attrNameLst>
                                          <p:attrName>r</p:attrName>
                                        </p:attrNameLst>
                                      </p:cBhvr>
                                    </p:animRot>
                                  </p:childTnLst>
                                </p:cTn>
                              </p:par>
                              <p:par>
                                <p:cTn id="15" presetID="47" presetClass="entr" presetSubtype="0" fill="hold" grpId="0" nodeType="withEffect">
                                  <p:stCondLst>
                                    <p:cond delay="270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anim calcmode="lin" valueType="num">
                                      <p:cBhvr>
                                        <p:cTn id="18" dur="1000" fill="hold"/>
                                        <p:tgtEl>
                                          <p:spTgt spid="34"/>
                                        </p:tgtEl>
                                        <p:attrNameLst>
                                          <p:attrName>ppt_x</p:attrName>
                                        </p:attrNameLst>
                                      </p:cBhvr>
                                      <p:tavLst>
                                        <p:tav tm="0">
                                          <p:val>
                                            <p:strVal val="#ppt_x"/>
                                          </p:val>
                                        </p:tav>
                                        <p:tav tm="100000">
                                          <p:val>
                                            <p:strVal val="#ppt_x"/>
                                          </p:val>
                                        </p:tav>
                                      </p:tavLst>
                                    </p:anim>
                                    <p:anim calcmode="lin" valueType="num">
                                      <p:cBhvr>
                                        <p:cTn id="19" dur="1000" fill="hold"/>
                                        <p:tgtEl>
                                          <p:spTgt spid="34"/>
                                        </p:tgtEl>
                                        <p:attrNameLst>
                                          <p:attrName>ppt_y</p:attrName>
                                        </p:attrNameLst>
                                      </p:cBhvr>
                                      <p:tavLst>
                                        <p:tav tm="0">
                                          <p:val>
                                            <p:strVal val="#ppt_y-.1"/>
                                          </p:val>
                                        </p:tav>
                                        <p:tav tm="100000">
                                          <p:val>
                                            <p:strVal val="#ppt_y"/>
                                          </p:val>
                                        </p:tav>
                                      </p:tavLst>
                                    </p:anim>
                                  </p:childTnLst>
                                </p:cTn>
                              </p:par>
                              <p:par>
                                <p:cTn id="20" presetID="22" presetClass="entr" presetSubtype="8" fill="hold" nodeType="withEffect">
                                  <p:stCondLst>
                                    <p:cond delay="2700"/>
                                  </p:stCondLst>
                                  <p:childTnLst>
                                    <p:set>
                                      <p:cBhvr>
                                        <p:cTn id="21" dur="1" fill="hold">
                                          <p:stCondLst>
                                            <p:cond delay="0"/>
                                          </p:stCondLst>
                                        </p:cTn>
                                        <p:tgtEl>
                                          <p:spTgt spid="35"/>
                                        </p:tgtEl>
                                        <p:attrNameLst>
                                          <p:attrName>style.visibility</p:attrName>
                                        </p:attrNameLst>
                                      </p:cBhvr>
                                      <p:to>
                                        <p:strVal val="visible"/>
                                      </p:to>
                                    </p:set>
                                    <p:animEffect transition="in" filter="wipe(left)">
                                      <p:cBhvr>
                                        <p:cTn id="22" dur="1500"/>
                                        <p:tgtEl>
                                          <p:spTgt spid="35"/>
                                        </p:tgtEl>
                                      </p:cBhvr>
                                    </p:animEffect>
                                  </p:childTnLst>
                                </p:cTn>
                              </p:par>
                              <p:par>
                                <p:cTn id="23" presetID="42" presetClass="entr" presetSubtype="0" fill="hold" grpId="0" nodeType="withEffect">
                                  <p:stCondLst>
                                    <p:cond delay="4000"/>
                                  </p:stCondLst>
                                  <p:iterate type="lt">
                                    <p:tmPct val="5000"/>
                                  </p:iterate>
                                  <p:childTnLst>
                                    <p:set>
                                      <p:cBhvr>
                                        <p:cTn id="24" dur="1" fill="hold">
                                          <p:stCondLst>
                                            <p:cond delay="0"/>
                                          </p:stCondLst>
                                        </p:cTn>
                                        <p:tgtEl>
                                          <p:spTgt spid="36">
                                            <p:txEl>
                                              <p:pRg st="0" end="0"/>
                                            </p:txEl>
                                          </p:spTgt>
                                        </p:tgtEl>
                                        <p:attrNameLst>
                                          <p:attrName>style.visibility</p:attrName>
                                        </p:attrNameLst>
                                      </p:cBhvr>
                                      <p:to>
                                        <p:strVal val="visible"/>
                                      </p:to>
                                    </p:set>
                                    <p:animEffect transition="in" filter="fade">
                                      <p:cBhvr>
                                        <p:cTn id="25" dur="1000"/>
                                        <p:tgtEl>
                                          <p:spTgt spid="36">
                                            <p:txEl>
                                              <p:pRg st="0" end="0"/>
                                            </p:txEl>
                                          </p:spTgt>
                                        </p:tgtEl>
                                      </p:cBhvr>
                                    </p:animEffect>
                                    <p:anim calcmode="lin" valueType="num">
                                      <p:cBhvr>
                                        <p:cTn id="26" dur="10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6">
                                            <p:txEl>
                                              <p:pRg st="0" end="0"/>
                                            </p:txEl>
                                          </p:spTgt>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4000"/>
                                  </p:stCondLst>
                                  <p:iterate type="wd">
                                    <p:tmPct val="33333"/>
                                  </p:iterate>
                                  <p:childTnLst>
                                    <p:set>
                                      <p:cBhvr>
                                        <p:cTn id="29" dur="1" fill="hold">
                                          <p:stCondLst>
                                            <p:cond delay="0"/>
                                          </p:stCondLst>
                                        </p:cTn>
                                        <p:tgtEl>
                                          <p:spTgt spid="33"/>
                                        </p:tgtEl>
                                        <p:attrNameLst>
                                          <p:attrName>style.visibility</p:attrName>
                                        </p:attrNameLst>
                                      </p:cBhvr>
                                      <p:to>
                                        <p:strVal val="visible"/>
                                      </p:to>
                                    </p:set>
                                    <p:animEffect transition="in" filter="fade">
                                      <p:cBhvr>
                                        <p:cTn id="30" dur="1000"/>
                                        <p:tgtEl>
                                          <p:spTgt spid="33"/>
                                        </p:tgtEl>
                                      </p:cBhvr>
                                    </p:animEffect>
                                    <p:anim calcmode="lin" valueType="num">
                                      <p:cBhvr>
                                        <p:cTn id="31" dur="1000" fill="hold"/>
                                        <p:tgtEl>
                                          <p:spTgt spid="33"/>
                                        </p:tgtEl>
                                        <p:attrNameLst>
                                          <p:attrName>ppt_x</p:attrName>
                                        </p:attrNameLst>
                                      </p:cBhvr>
                                      <p:tavLst>
                                        <p:tav tm="0">
                                          <p:val>
                                            <p:strVal val="#ppt_x"/>
                                          </p:val>
                                        </p:tav>
                                        <p:tav tm="100000">
                                          <p:val>
                                            <p:strVal val="#ppt_x"/>
                                          </p:val>
                                        </p:tav>
                                      </p:tavLst>
                                    </p:anim>
                                    <p:anim calcmode="lin" valueType="num">
                                      <p:cBhvr>
                                        <p:cTn id="32"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29"/>
          <p:cNvSpPr txBox="1"/>
          <p:nvPr/>
        </p:nvSpPr>
        <p:spPr>
          <a:xfrm>
            <a:off x="1727424" y="284214"/>
            <a:ext cx="3067403" cy="518160"/>
          </a:xfrm>
          <a:prstGeom prst="rect">
            <a:avLst/>
          </a:prstGeom>
          <a:noFill/>
        </p:spPr>
        <p:txBody>
          <a:bodyPr wrap="square" rtlCol="0">
            <a:spAutoFit/>
          </a:bodyPr>
          <a:lstStyle/>
          <a:p>
            <a:r>
              <a:rPr lang="zh-CN" altLang="en-US" sz="2800" dirty="0">
                <a:solidFill>
                  <a:schemeClr val="bg1"/>
                </a:solidFill>
                <a:latin typeface="方正兰亭超细黑简体" panose="02000000000000000000" pitchFamily="2" charset="-122"/>
                <a:ea typeface="方正兰亭超细黑简体" panose="02000000000000000000" pitchFamily="2" charset="-122"/>
              </a:rPr>
              <a:t>都市生活</a:t>
            </a:r>
            <a:endParaRPr lang="zh-CN" altLang="en-US" sz="2800" dirty="0">
              <a:solidFill>
                <a:schemeClr val="bg1"/>
              </a:solidFill>
              <a:latin typeface="方正兰亭超细黑简体" panose="02000000000000000000" pitchFamily="2" charset="-122"/>
              <a:ea typeface="方正兰亭超细黑简体" panose="02000000000000000000" pitchFamily="2" charset="-122"/>
            </a:endParaRPr>
          </a:p>
        </p:txBody>
      </p:sp>
      <p:cxnSp>
        <p:nvCxnSpPr>
          <p:cNvPr id="31" name="直接连接符 30"/>
          <p:cNvCxnSpPr/>
          <p:nvPr/>
        </p:nvCxnSpPr>
        <p:spPr>
          <a:xfrm>
            <a:off x="1822840" y="782034"/>
            <a:ext cx="4069960"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1713207" y="769833"/>
            <a:ext cx="4344694"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34" name="等腰三角形 33"/>
          <p:cNvSpPr/>
          <p:nvPr/>
        </p:nvSpPr>
        <p:spPr>
          <a:xfrm rot="4391044">
            <a:off x="619661" y="171068"/>
            <a:ext cx="1161377" cy="1001188"/>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rot="4325291">
            <a:off x="458506" y="29263"/>
            <a:ext cx="1292209" cy="1113973"/>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p:cNvGrpSpPr/>
          <p:nvPr/>
        </p:nvGrpSpPr>
        <p:grpSpPr>
          <a:xfrm>
            <a:off x="650870" y="368321"/>
            <a:ext cx="835462" cy="637836"/>
            <a:chOff x="650870" y="368321"/>
            <a:chExt cx="835462" cy="637836"/>
          </a:xfrm>
        </p:grpSpPr>
        <p:sp>
          <p:nvSpPr>
            <p:cNvPr id="40" name="椭圆 39"/>
            <p:cNvSpPr/>
            <p:nvPr/>
          </p:nvSpPr>
          <p:spPr>
            <a:xfrm>
              <a:off x="680635" y="368321"/>
              <a:ext cx="637837" cy="637836"/>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650870" y="473160"/>
              <a:ext cx="835462" cy="461665"/>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2.1</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grpSp>
      <p:pic>
        <p:nvPicPr>
          <p:cNvPr id="5" name="图片 4" descr="1-登录页面"/>
          <p:cNvPicPr>
            <a:picLocks noChangeAspect="1"/>
          </p:cNvPicPr>
          <p:nvPr/>
        </p:nvPicPr>
        <p:blipFill>
          <a:blip r:embed="rId1"/>
          <a:stretch>
            <a:fillRect/>
          </a:stretch>
        </p:blipFill>
        <p:spPr>
          <a:xfrm>
            <a:off x="2955925" y="1827530"/>
            <a:ext cx="6280150" cy="38855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0">
        <p:split orient="vert"/>
      </p:transition>
    </mc:Choice>
    <mc:Fallback>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1000" fill="hold"/>
                                        <p:tgtEl>
                                          <p:spTgt spid="38"/>
                                        </p:tgtEl>
                                        <p:attrNameLst>
                                          <p:attrName>ppt_w</p:attrName>
                                        </p:attrNameLst>
                                      </p:cBhvr>
                                      <p:tavLst>
                                        <p:tav tm="0">
                                          <p:val>
                                            <p:fltVal val="0"/>
                                          </p:val>
                                        </p:tav>
                                        <p:tav tm="100000">
                                          <p:val>
                                            <p:strVal val="#ppt_w"/>
                                          </p:val>
                                        </p:tav>
                                      </p:tavLst>
                                    </p:anim>
                                    <p:anim calcmode="lin" valueType="num">
                                      <p:cBhvr>
                                        <p:cTn id="8" dur="1000" fill="hold"/>
                                        <p:tgtEl>
                                          <p:spTgt spid="38"/>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500"/>
                                  </p:stCondLst>
                                  <p:childTnLst>
                                    <p:set>
                                      <p:cBhvr>
                                        <p:cTn id="10" dur="1" fill="hold">
                                          <p:stCondLst>
                                            <p:cond delay="0"/>
                                          </p:stCondLst>
                                        </p:cTn>
                                        <p:tgtEl>
                                          <p:spTgt spid="34"/>
                                        </p:tgtEl>
                                        <p:attrNameLst>
                                          <p:attrName>style.visibility</p:attrName>
                                        </p:attrNameLst>
                                      </p:cBhvr>
                                      <p:to>
                                        <p:strVal val="visible"/>
                                      </p:to>
                                    </p:set>
                                    <p:anim calcmode="lin" valueType="num">
                                      <p:cBhvr>
                                        <p:cTn id="11" dur="1000" fill="hold"/>
                                        <p:tgtEl>
                                          <p:spTgt spid="34"/>
                                        </p:tgtEl>
                                        <p:attrNameLst>
                                          <p:attrName>ppt_w</p:attrName>
                                        </p:attrNameLst>
                                      </p:cBhvr>
                                      <p:tavLst>
                                        <p:tav tm="0">
                                          <p:val>
                                            <p:fltVal val="0"/>
                                          </p:val>
                                        </p:tav>
                                        <p:tav tm="100000">
                                          <p:val>
                                            <p:strVal val="#ppt_w"/>
                                          </p:val>
                                        </p:tav>
                                      </p:tavLst>
                                    </p:anim>
                                    <p:anim calcmode="lin" valueType="num">
                                      <p:cBhvr>
                                        <p:cTn id="12" dur="1000" fill="hold"/>
                                        <p:tgtEl>
                                          <p:spTgt spid="34"/>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1100"/>
                                  </p:stCondLst>
                                  <p:childTnLst>
                                    <p:set>
                                      <p:cBhvr>
                                        <p:cTn id="14" dur="1" fill="hold">
                                          <p:stCondLst>
                                            <p:cond delay="0"/>
                                          </p:stCondLst>
                                        </p:cTn>
                                        <p:tgtEl>
                                          <p:spTgt spid="39"/>
                                        </p:tgtEl>
                                        <p:attrNameLst>
                                          <p:attrName>style.visibility</p:attrName>
                                        </p:attrNameLst>
                                      </p:cBhvr>
                                      <p:to>
                                        <p:strVal val="visible"/>
                                      </p:to>
                                    </p:set>
                                    <p:anim calcmode="lin" valueType="num">
                                      <p:cBhvr>
                                        <p:cTn id="15" dur="500" fill="hold"/>
                                        <p:tgtEl>
                                          <p:spTgt spid="39"/>
                                        </p:tgtEl>
                                        <p:attrNameLst>
                                          <p:attrName>ppt_w</p:attrName>
                                        </p:attrNameLst>
                                      </p:cBhvr>
                                      <p:tavLst>
                                        <p:tav tm="0">
                                          <p:val>
                                            <p:fltVal val="0"/>
                                          </p:val>
                                        </p:tav>
                                        <p:tav tm="100000">
                                          <p:val>
                                            <p:strVal val="#ppt_w"/>
                                          </p:val>
                                        </p:tav>
                                      </p:tavLst>
                                    </p:anim>
                                    <p:anim calcmode="lin" valueType="num">
                                      <p:cBhvr>
                                        <p:cTn id="16" dur="500" fill="hold"/>
                                        <p:tgtEl>
                                          <p:spTgt spid="39"/>
                                        </p:tgtEl>
                                        <p:attrNameLst>
                                          <p:attrName>ppt_h</p:attrName>
                                        </p:attrNameLst>
                                      </p:cBhvr>
                                      <p:tavLst>
                                        <p:tav tm="0">
                                          <p:val>
                                            <p:fltVal val="0"/>
                                          </p:val>
                                        </p:tav>
                                        <p:tav tm="100000">
                                          <p:val>
                                            <p:strVal val="#ppt_h"/>
                                          </p:val>
                                        </p:tav>
                                      </p:tavLst>
                                    </p:anim>
                                  </p:childTnLst>
                                </p:cTn>
                              </p:par>
                              <p:par>
                                <p:cTn id="17" presetID="22" presetClass="entr" presetSubtype="8" fill="hold" nodeType="withEffect">
                                  <p:stCondLst>
                                    <p:cond delay="110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47" presetClass="entr" presetSubtype="0" fill="hold" grpId="0" nodeType="withEffect">
                                  <p:stCondLst>
                                    <p:cond delay="1600"/>
                                  </p:stCondLst>
                                  <p:iterate type="wd">
                                    <p:tmPct val="13333"/>
                                  </p:iterate>
                                  <p:childTnLst>
                                    <p:set>
                                      <p:cBhvr>
                                        <p:cTn id="21" dur="1" fill="hold">
                                          <p:stCondLst>
                                            <p:cond delay="0"/>
                                          </p:stCondLst>
                                        </p:cTn>
                                        <p:tgtEl>
                                          <p:spTgt spid="30"/>
                                        </p:tgtEl>
                                        <p:attrNameLst>
                                          <p:attrName>style.visibility</p:attrName>
                                        </p:attrNameLst>
                                      </p:cBhvr>
                                      <p:to>
                                        <p:strVal val="visible"/>
                                      </p:to>
                                    </p:set>
                                    <p:animEffect transition="in" filter="fade">
                                      <p:cBhvr>
                                        <p:cTn id="22" dur="600"/>
                                        <p:tgtEl>
                                          <p:spTgt spid="30"/>
                                        </p:tgtEl>
                                      </p:cBhvr>
                                    </p:animEffect>
                                    <p:anim calcmode="lin" valueType="num">
                                      <p:cBhvr>
                                        <p:cTn id="23" dur="600" fill="hold"/>
                                        <p:tgtEl>
                                          <p:spTgt spid="30"/>
                                        </p:tgtEl>
                                        <p:attrNameLst>
                                          <p:attrName>ppt_x</p:attrName>
                                        </p:attrNameLst>
                                      </p:cBhvr>
                                      <p:tavLst>
                                        <p:tav tm="0">
                                          <p:val>
                                            <p:strVal val="#ppt_x"/>
                                          </p:val>
                                        </p:tav>
                                        <p:tav tm="100000">
                                          <p:val>
                                            <p:strVal val="#ppt_x"/>
                                          </p:val>
                                        </p:tav>
                                      </p:tavLst>
                                    </p:anim>
                                    <p:anim calcmode="lin" valueType="num">
                                      <p:cBhvr>
                                        <p:cTn id="24" dur="600" fill="hold"/>
                                        <p:tgtEl>
                                          <p:spTgt spid="3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1600"/>
                                  </p:stCondLst>
                                  <p:iterate type="lt">
                                    <p:tmPct val="5000"/>
                                  </p:iterate>
                                  <p:childTnLst>
                                    <p:set>
                                      <p:cBhvr>
                                        <p:cTn id="26" dur="1" fill="hold">
                                          <p:stCondLst>
                                            <p:cond delay="0"/>
                                          </p:stCondLst>
                                        </p:cTn>
                                        <p:tgtEl>
                                          <p:spTgt spid="33">
                                            <p:txEl>
                                              <p:pRg st="0" end="0"/>
                                            </p:txEl>
                                          </p:spTgt>
                                        </p:tgtEl>
                                        <p:attrNameLst>
                                          <p:attrName>style.visibility</p:attrName>
                                        </p:attrNameLst>
                                      </p:cBhvr>
                                      <p:to>
                                        <p:strVal val="visible"/>
                                      </p:to>
                                    </p:set>
                                    <p:animEffect transition="in" filter="fade">
                                      <p:cBhvr>
                                        <p:cTn id="27" dur="600"/>
                                        <p:tgtEl>
                                          <p:spTgt spid="33">
                                            <p:txEl>
                                              <p:pRg st="0" end="0"/>
                                            </p:txEl>
                                          </p:spTgt>
                                        </p:tgtEl>
                                      </p:cBhvr>
                                    </p:animEffect>
                                    <p:anim calcmode="lin" valueType="num">
                                      <p:cBhvr>
                                        <p:cTn id="28" dur="6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29" dur="600" fill="hold"/>
                                        <p:tgtEl>
                                          <p:spTgt spid="3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3" grpId="0" build="p"/>
      <p:bldP spid="34" grpId="0" animBg="1"/>
      <p:bldP spid="3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直接连接符 46"/>
          <p:cNvCxnSpPr/>
          <p:nvPr/>
        </p:nvCxnSpPr>
        <p:spPr>
          <a:xfrm>
            <a:off x="1822840" y="782034"/>
            <a:ext cx="4069960"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50" name="文本框 49"/>
          <p:cNvSpPr txBox="1"/>
          <p:nvPr/>
        </p:nvSpPr>
        <p:spPr>
          <a:xfrm>
            <a:off x="1713207" y="769833"/>
            <a:ext cx="4344694"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55" name="等腰三角形 54"/>
          <p:cNvSpPr/>
          <p:nvPr/>
        </p:nvSpPr>
        <p:spPr>
          <a:xfrm rot="4391044">
            <a:off x="619661" y="171068"/>
            <a:ext cx="1161377" cy="1001188"/>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等腰三角形 59"/>
          <p:cNvSpPr/>
          <p:nvPr/>
        </p:nvSpPr>
        <p:spPr>
          <a:xfrm rot="4325291">
            <a:off x="458506" y="29263"/>
            <a:ext cx="1292209" cy="1113973"/>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1" name="组合 60"/>
          <p:cNvGrpSpPr/>
          <p:nvPr/>
        </p:nvGrpSpPr>
        <p:grpSpPr>
          <a:xfrm>
            <a:off x="650870" y="368321"/>
            <a:ext cx="835462" cy="637836"/>
            <a:chOff x="650870" y="368321"/>
            <a:chExt cx="835462" cy="637836"/>
          </a:xfrm>
        </p:grpSpPr>
        <p:sp>
          <p:nvSpPr>
            <p:cNvPr id="62" name="椭圆 61"/>
            <p:cNvSpPr/>
            <p:nvPr/>
          </p:nvSpPr>
          <p:spPr>
            <a:xfrm>
              <a:off x="680635" y="368321"/>
              <a:ext cx="637837" cy="637836"/>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62"/>
            <p:cNvSpPr txBox="1"/>
            <p:nvPr/>
          </p:nvSpPr>
          <p:spPr>
            <a:xfrm>
              <a:off x="650870" y="473160"/>
              <a:ext cx="835462" cy="461665"/>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2.2</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grpSp>
      <p:pic>
        <p:nvPicPr>
          <p:cNvPr id="4" name="图片 3" descr="注册页面"/>
          <p:cNvPicPr>
            <a:picLocks noChangeAspect="1"/>
          </p:cNvPicPr>
          <p:nvPr/>
        </p:nvPicPr>
        <p:blipFill>
          <a:blip r:embed="rId1"/>
          <a:stretch>
            <a:fillRect/>
          </a:stretch>
        </p:blipFill>
        <p:spPr>
          <a:xfrm>
            <a:off x="2748280" y="1933575"/>
            <a:ext cx="6695440" cy="34283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0">
        <p:fad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p:cTn id="7" dur="1000" fill="hold"/>
                                        <p:tgtEl>
                                          <p:spTgt spid="60"/>
                                        </p:tgtEl>
                                        <p:attrNameLst>
                                          <p:attrName>ppt_w</p:attrName>
                                        </p:attrNameLst>
                                      </p:cBhvr>
                                      <p:tavLst>
                                        <p:tav tm="0">
                                          <p:val>
                                            <p:fltVal val="0"/>
                                          </p:val>
                                        </p:tav>
                                        <p:tav tm="100000">
                                          <p:val>
                                            <p:strVal val="#ppt_w"/>
                                          </p:val>
                                        </p:tav>
                                      </p:tavLst>
                                    </p:anim>
                                    <p:anim calcmode="lin" valueType="num">
                                      <p:cBhvr>
                                        <p:cTn id="8" dur="1000" fill="hold"/>
                                        <p:tgtEl>
                                          <p:spTgt spid="60"/>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500"/>
                                  </p:stCondLst>
                                  <p:childTnLst>
                                    <p:set>
                                      <p:cBhvr>
                                        <p:cTn id="10" dur="1" fill="hold">
                                          <p:stCondLst>
                                            <p:cond delay="0"/>
                                          </p:stCondLst>
                                        </p:cTn>
                                        <p:tgtEl>
                                          <p:spTgt spid="55"/>
                                        </p:tgtEl>
                                        <p:attrNameLst>
                                          <p:attrName>style.visibility</p:attrName>
                                        </p:attrNameLst>
                                      </p:cBhvr>
                                      <p:to>
                                        <p:strVal val="visible"/>
                                      </p:to>
                                    </p:set>
                                    <p:anim calcmode="lin" valueType="num">
                                      <p:cBhvr>
                                        <p:cTn id="11" dur="1000" fill="hold"/>
                                        <p:tgtEl>
                                          <p:spTgt spid="55"/>
                                        </p:tgtEl>
                                        <p:attrNameLst>
                                          <p:attrName>ppt_w</p:attrName>
                                        </p:attrNameLst>
                                      </p:cBhvr>
                                      <p:tavLst>
                                        <p:tav tm="0">
                                          <p:val>
                                            <p:fltVal val="0"/>
                                          </p:val>
                                        </p:tav>
                                        <p:tav tm="100000">
                                          <p:val>
                                            <p:strVal val="#ppt_w"/>
                                          </p:val>
                                        </p:tav>
                                      </p:tavLst>
                                    </p:anim>
                                    <p:anim calcmode="lin" valueType="num">
                                      <p:cBhvr>
                                        <p:cTn id="12" dur="1000" fill="hold"/>
                                        <p:tgtEl>
                                          <p:spTgt spid="55"/>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1100"/>
                                  </p:stCondLst>
                                  <p:childTnLst>
                                    <p:set>
                                      <p:cBhvr>
                                        <p:cTn id="14" dur="1" fill="hold">
                                          <p:stCondLst>
                                            <p:cond delay="0"/>
                                          </p:stCondLst>
                                        </p:cTn>
                                        <p:tgtEl>
                                          <p:spTgt spid="61"/>
                                        </p:tgtEl>
                                        <p:attrNameLst>
                                          <p:attrName>style.visibility</p:attrName>
                                        </p:attrNameLst>
                                      </p:cBhvr>
                                      <p:to>
                                        <p:strVal val="visible"/>
                                      </p:to>
                                    </p:set>
                                    <p:anim calcmode="lin" valueType="num">
                                      <p:cBhvr>
                                        <p:cTn id="15" dur="500" fill="hold"/>
                                        <p:tgtEl>
                                          <p:spTgt spid="61"/>
                                        </p:tgtEl>
                                        <p:attrNameLst>
                                          <p:attrName>ppt_w</p:attrName>
                                        </p:attrNameLst>
                                      </p:cBhvr>
                                      <p:tavLst>
                                        <p:tav tm="0">
                                          <p:val>
                                            <p:fltVal val="0"/>
                                          </p:val>
                                        </p:tav>
                                        <p:tav tm="100000">
                                          <p:val>
                                            <p:strVal val="#ppt_w"/>
                                          </p:val>
                                        </p:tav>
                                      </p:tavLst>
                                    </p:anim>
                                    <p:anim calcmode="lin" valueType="num">
                                      <p:cBhvr>
                                        <p:cTn id="16" dur="500" fill="hold"/>
                                        <p:tgtEl>
                                          <p:spTgt spid="61"/>
                                        </p:tgtEl>
                                        <p:attrNameLst>
                                          <p:attrName>ppt_h</p:attrName>
                                        </p:attrNameLst>
                                      </p:cBhvr>
                                      <p:tavLst>
                                        <p:tav tm="0">
                                          <p:val>
                                            <p:fltVal val="0"/>
                                          </p:val>
                                        </p:tav>
                                        <p:tav tm="100000">
                                          <p:val>
                                            <p:strVal val="#ppt_h"/>
                                          </p:val>
                                        </p:tav>
                                      </p:tavLst>
                                    </p:anim>
                                  </p:childTnLst>
                                </p:cTn>
                              </p:par>
                              <p:par>
                                <p:cTn id="17" presetID="22" presetClass="entr" presetSubtype="8" fill="hold" nodeType="withEffect">
                                  <p:stCondLst>
                                    <p:cond delay="1100"/>
                                  </p:stCondLst>
                                  <p:childTnLst>
                                    <p:set>
                                      <p:cBhvr>
                                        <p:cTn id="18" dur="1" fill="hold">
                                          <p:stCondLst>
                                            <p:cond delay="0"/>
                                          </p:stCondLst>
                                        </p:cTn>
                                        <p:tgtEl>
                                          <p:spTgt spid="47"/>
                                        </p:tgtEl>
                                        <p:attrNameLst>
                                          <p:attrName>style.visibility</p:attrName>
                                        </p:attrNameLst>
                                      </p:cBhvr>
                                      <p:to>
                                        <p:strVal val="visible"/>
                                      </p:to>
                                    </p:set>
                                    <p:animEffect transition="in" filter="wipe(left)">
                                      <p:cBhvr>
                                        <p:cTn id="19" dur="500"/>
                                        <p:tgtEl>
                                          <p:spTgt spid="47"/>
                                        </p:tgtEl>
                                      </p:cBhvr>
                                    </p:animEffect>
                                  </p:childTnLst>
                                </p:cTn>
                              </p:par>
                              <p:par>
                                <p:cTn id="20" presetID="42" presetClass="entr" presetSubtype="0" fill="hold" grpId="0" nodeType="withEffect">
                                  <p:stCondLst>
                                    <p:cond delay="1600"/>
                                  </p:stCondLst>
                                  <p:iterate type="lt">
                                    <p:tmPct val="5000"/>
                                  </p:iterate>
                                  <p:childTnLst>
                                    <p:set>
                                      <p:cBhvr>
                                        <p:cTn id="21" dur="1" fill="hold">
                                          <p:stCondLst>
                                            <p:cond delay="0"/>
                                          </p:stCondLst>
                                        </p:cTn>
                                        <p:tgtEl>
                                          <p:spTgt spid="50">
                                            <p:txEl>
                                              <p:pRg st="0" end="0"/>
                                            </p:txEl>
                                          </p:spTgt>
                                        </p:tgtEl>
                                        <p:attrNameLst>
                                          <p:attrName>style.visibility</p:attrName>
                                        </p:attrNameLst>
                                      </p:cBhvr>
                                      <p:to>
                                        <p:strVal val="visible"/>
                                      </p:to>
                                    </p:set>
                                    <p:animEffect transition="in" filter="fade">
                                      <p:cBhvr>
                                        <p:cTn id="22" dur="600"/>
                                        <p:tgtEl>
                                          <p:spTgt spid="50">
                                            <p:txEl>
                                              <p:pRg st="0" end="0"/>
                                            </p:txEl>
                                          </p:spTgt>
                                        </p:tgtEl>
                                      </p:cBhvr>
                                    </p:animEffect>
                                    <p:anim calcmode="lin" valueType="num">
                                      <p:cBhvr>
                                        <p:cTn id="23" dur="600" fill="hold"/>
                                        <p:tgtEl>
                                          <p:spTgt spid="50">
                                            <p:txEl>
                                              <p:pRg st="0" end="0"/>
                                            </p:txEl>
                                          </p:spTgt>
                                        </p:tgtEl>
                                        <p:attrNameLst>
                                          <p:attrName>ppt_x</p:attrName>
                                        </p:attrNameLst>
                                      </p:cBhvr>
                                      <p:tavLst>
                                        <p:tav tm="0">
                                          <p:val>
                                            <p:strVal val="#ppt_x"/>
                                          </p:val>
                                        </p:tav>
                                        <p:tav tm="100000">
                                          <p:val>
                                            <p:strVal val="#ppt_x"/>
                                          </p:val>
                                        </p:tav>
                                      </p:tavLst>
                                    </p:anim>
                                    <p:anim calcmode="lin" valueType="num">
                                      <p:cBhvr>
                                        <p:cTn id="24" dur="600" fill="hold"/>
                                        <p:tgtEl>
                                          <p:spTgt spid="5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build="p"/>
      <p:bldP spid="55" grpId="0" animBg="1"/>
      <p:bldP spid="6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组合 58"/>
          <p:cNvGrpSpPr/>
          <p:nvPr/>
        </p:nvGrpSpPr>
        <p:grpSpPr>
          <a:xfrm>
            <a:off x="72706" y="1338696"/>
            <a:ext cx="5921057" cy="5037597"/>
            <a:chOff x="799783" y="2038286"/>
            <a:chExt cx="5500688" cy="4679950"/>
          </a:xfrm>
        </p:grpSpPr>
        <p:sp>
          <p:nvSpPr>
            <p:cNvPr id="6" name="Freeform 5"/>
            <p:cNvSpPr/>
            <p:nvPr/>
          </p:nvSpPr>
          <p:spPr bwMode="auto">
            <a:xfrm>
              <a:off x="5254308" y="4918011"/>
              <a:ext cx="415925" cy="496888"/>
            </a:xfrm>
            <a:custGeom>
              <a:avLst/>
              <a:gdLst>
                <a:gd name="T0" fmla="*/ 378 w 524"/>
                <a:gd name="T1" fmla="*/ 595 h 625"/>
                <a:gd name="T2" fmla="*/ 300 w 524"/>
                <a:gd name="T3" fmla="*/ 625 h 625"/>
                <a:gd name="T4" fmla="*/ 252 w 524"/>
                <a:gd name="T5" fmla="*/ 577 h 625"/>
                <a:gd name="T6" fmla="*/ 223 w 524"/>
                <a:gd name="T7" fmla="*/ 618 h 625"/>
                <a:gd name="T8" fmla="*/ 171 w 524"/>
                <a:gd name="T9" fmla="*/ 618 h 625"/>
                <a:gd name="T10" fmla="*/ 150 w 524"/>
                <a:gd name="T11" fmla="*/ 572 h 625"/>
                <a:gd name="T12" fmla="*/ 125 w 524"/>
                <a:gd name="T13" fmla="*/ 506 h 625"/>
                <a:gd name="T14" fmla="*/ 81 w 524"/>
                <a:gd name="T15" fmla="*/ 502 h 625"/>
                <a:gd name="T16" fmla="*/ 31 w 524"/>
                <a:gd name="T17" fmla="*/ 406 h 625"/>
                <a:gd name="T18" fmla="*/ 0 w 524"/>
                <a:gd name="T19" fmla="*/ 358 h 625"/>
                <a:gd name="T20" fmla="*/ 21 w 524"/>
                <a:gd name="T21" fmla="*/ 335 h 625"/>
                <a:gd name="T22" fmla="*/ 31 w 524"/>
                <a:gd name="T23" fmla="*/ 328 h 625"/>
                <a:gd name="T24" fmla="*/ 83 w 524"/>
                <a:gd name="T25" fmla="*/ 249 h 625"/>
                <a:gd name="T26" fmla="*/ 81 w 524"/>
                <a:gd name="T27" fmla="*/ 188 h 625"/>
                <a:gd name="T28" fmla="*/ 96 w 524"/>
                <a:gd name="T29" fmla="*/ 163 h 625"/>
                <a:gd name="T30" fmla="*/ 138 w 524"/>
                <a:gd name="T31" fmla="*/ 155 h 625"/>
                <a:gd name="T32" fmla="*/ 150 w 524"/>
                <a:gd name="T33" fmla="*/ 138 h 625"/>
                <a:gd name="T34" fmla="*/ 135 w 524"/>
                <a:gd name="T35" fmla="*/ 107 h 625"/>
                <a:gd name="T36" fmla="*/ 158 w 524"/>
                <a:gd name="T37" fmla="*/ 78 h 625"/>
                <a:gd name="T38" fmla="*/ 158 w 524"/>
                <a:gd name="T39" fmla="*/ 21 h 625"/>
                <a:gd name="T40" fmla="*/ 184 w 524"/>
                <a:gd name="T41" fmla="*/ 5 h 625"/>
                <a:gd name="T42" fmla="*/ 234 w 524"/>
                <a:gd name="T43" fmla="*/ 34 h 625"/>
                <a:gd name="T44" fmla="*/ 296 w 524"/>
                <a:gd name="T45" fmla="*/ 46 h 625"/>
                <a:gd name="T46" fmla="*/ 338 w 524"/>
                <a:gd name="T47" fmla="*/ 0 h 625"/>
                <a:gd name="T48" fmla="*/ 386 w 524"/>
                <a:gd name="T49" fmla="*/ 38 h 625"/>
                <a:gd name="T50" fmla="*/ 365 w 524"/>
                <a:gd name="T51" fmla="*/ 57 h 625"/>
                <a:gd name="T52" fmla="*/ 338 w 524"/>
                <a:gd name="T53" fmla="*/ 95 h 625"/>
                <a:gd name="T54" fmla="*/ 300 w 524"/>
                <a:gd name="T55" fmla="*/ 107 h 625"/>
                <a:gd name="T56" fmla="*/ 284 w 524"/>
                <a:gd name="T57" fmla="*/ 119 h 625"/>
                <a:gd name="T58" fmla="*/ 323 w 524"/>
                <a:gd name="T59" fmla="*/ 142 h 625"/>
                <a:gd name="T60" fmla="*/ 392 w 524"/>
                <a:gd name="T61" fmla="*/ 107 h 625"/>
                <a:gd name="T62" fmla="*/ 509 w 524"/>
                <a:gd name="T63" fmla="*/ 159 h 625"/>
                <a:gd name="T64" fmla="*/ 524 w 524"/>
                <a:gd name="T65" fmla="*/ 259 h 625"/>
                <a:gd name="T66" fmla="*/ 474 w 524"/>
                <a:gd name="T67" fmla="*/ 259 h 625"/>
                <a:gd name="T68" fmla="*/ 469 w 524"/>
                <a:gd name="T69" fmla="*/ 291 h 625"/>
                <a:gd name="T70" fmla="*/ 496 w 524"/>
                <a:gd name="T71" fmla="*/ 332 h 625"/>
                <a:gd name="T72" fmla="*/ 474 w 524"/>
                <a:gd name="T73" fmla="*/ 358 h 625"/>
                <a:gd name="T74" fmla="*/ 499 w 524"/>
                <a:gd name="T75" fmla="*/ 397 h 625"/>
                <a:gd name="T76" fmla="*/ 461 w 524"/>
                <a:gd name="T77" fmla="*/ 445 h 625"/>
                <a:gd name="T78" fmla="*/ 442 w 524"/>
                <a:gd name="T79" fmla="*/ 422 h 625"/>
                <a:gd name="T80" fmla="*/ 386 w 524"/>
                <a:gd name="T81" fmla="*/ 572 h 625"/>
                <a:gd name="T82" fmla="*/ 378 w 524"/>
                <a:gd name="T83" fmla="*/ 595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24" h="625">
                  <a:moveTo>
                    <a:pt x="378" y="595"/>
                  </a:moveTo>
                  <a:lnTo>
                    <a:pt x="300" y="625"/>
                  </a:lnTo>
                  <a:lnTo>
                    <a:pt x="252" y="577"/>
                  </a:lnTo>
                  <a:lnTo>
                    <a:pt x="223" y="618"/>
                  </a:lnTo>
                  <a:lnTo>
                    <a:pt x="171" y="618"/>
                  </a:lnTo>
                  <a:lnTo>
                    <a:pt x="150" y="572"/>
                  </a:lnTo>
                  <a:lnTo>
                    <a:pt x="125" y="506"/>
                  </a:lnTo>
                  <a:lnTo>
                    <a:pt x="81" y="502"/>
                  </a:lnTo>
                  <a:lnTo>
                    <a:pt x="31" y="406"/>
                  </a:lnTo>
                  <a:lnTo>
                    <a:pt x="0" y="358"/>
                  </a:lnTo>
                  <a:lnTo>
                    <a:pt x="21" y="335"/>
                  </a:lnTo>
                  <a:lnTo>
                    <a:pt x="31" y="328"/>
                  </a:lnTo>
                  <a:lnTo>
                    <a:pt x="83" y="249"/>
                  </a:lnTo>
                  <a:lnTo>
                    <a:pt x="81" y="188"/>
                  </a:lnTo>
                  <a:lnTo>
                    <a:pt x="96" y="163"/>
                  </a:lnTo>
                  <a:lnTo>
                    <a:pt x="138" y="155"/>
                  </a:lnTo>
                  <a:lnTo>
                    <a:pt x="150" y="138"/>
                  </a:lnTo>
                  <a:lnTo>
                    <a:pt x="135" y="107"/>
                  </a:lnTo>
                  <a:lnTo>
                    <a:pt x="158" y="78"/>
                  </a:lnTo>
                  <a:lnTo>
                    <a:pt x="158" y="21"/>
                  </a:lnTo>
                  <a:lnTo>
                    <a:pt x="184" y="5"/>
                  </a:lnTo>
                  <a:lnTo>
                    <a:pt x="234" y="34"/>
                  </a:lnTo>
                  <a:lnTo>
                    <a:pt x="296" y="46"/>
                  </a:lnTo>
                  <a:lnTo>
                    <a:pt x="338" y="0"/>
                  </a:lnTo>
                  <a:lnTo>
                    <a:pt x="386" y="38"/>
                  </a:lnTo>
                  <a:lnTo>
                    <a:pt x="365" y="57"/>
                  </a:lnTo>
                  <a:lnTo>
                    <a:pt x="338" y="95"/>
                  </a:lnTo>
                  <a:lnTo>
                    <a:pt x="300" y="107"/>
                  </a:lnTo>
                  <a:lnTo>
                    <a:pt x="284" y="119"/>
                  </a:lnTo>
                  <a:lnTo>
                    <a:pt x="323" y="142"/>
                  </a:lnTo>
                  <a:lnTo>
                    <a:pt x="392" y="107"/>
                  </a:lnTo>
                  <a:lnTo>
                    <a:pt x="509" y="159"/>
                  </a:lnTo>
                  <a:lnTo>
                    <a:pt x="524" y="259"/>
                  </a:lnTo>
                  <a:lnTo>
                    <a:pt x="474" y="259"/>
                  </a:lnTo>
                  <a:lnTo>
                    <a:pt x="469" y="291"/>
                  </a:lnTo>
                  <a:lnTo>
                    <a:pt x="496" y="332"/>
                  </a:lnTo>
                  <a:lnTo>
                    <a:pt x="474" y="358"/>
                  </a:lnTo>
                  <a:lnTo>
                    <a:pt x="499" y="397"/>
                  </a:lnTo>
                  <a:lnTo>
                    <a:pt x="461" y="445"/>
                  </a:lnTo>
                  <a:lnTo>
                    <a:pt x="442" y="422"/>
                  </a:lnTo>
                  <a:lnTo>
                    <a:pt x="386" y="572"/>
                  </a:lnTo>
                  <a:lnTo>
                    <a:pt x="378" y="595"/>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7" name="Freeform 6"/>
            <p:cNvSpPr/>
            <p:nvPr/>
          </p:nvSpPr>
          <p:spPr bwMode="auto">
            <a:xfrm>
              <a:off x="5082858" y="5314886"/>
              <a:ext cx="473075" cy="604838"/>
            </a:xfrm>
            <a:custGeom>
              <a:avLst/>
              <a:gdLst>
                <a:gd name="T0" fmla="*/ 0 w 595"/>
                <a:gd name="T1" fmla="*/ 585 h 762"/>
                <a:gd name="T2" fmla="*/ 19 w 595"/>
                <a:gd name="T3" fmla="*/ 451 h 762"/>
                <a:gd name="T4" fmla="*/ 42 w 595"/>
                <a:gd name="T5" fmla="*/ 420 h 762"/>
                <a:gd name="T6" fmla="*/ 52 w 595"/>
                <a:gd name="T7" fmla="*/ 383 h 762"/>
                <a:gd name="T8" fmla="*/ 77 w 595"/>
                <a:gd name="T9" fmla="*/ 328 h 762"/>
                <a:gd name="T10" fmla="*/ 61 w 595"/>
                <a:gd name="T11" fmla="*/ 305 h 762"/>
                <a:gd name="T12" fmla="*/ 65 w 595"/>
                <a:gd name="T13" fmla="*/ 261 h 762"/>
                <a:gd name="T14" fmla="*/ 125 w 595"/>
                <a:gd name="T15" fmla="*/ 190 h 762"/>
                <a:gd name="T16" fmla="*/ 123 w 595"/>
                <a:gd name="T17" fmla="*/ 142 h 762"/>
                <a:gd name="T18" fmla="*/ 161 w 595"/>
                <a:gd name="T19" fmla="*/ 74 h 762"/>
                <a:gd name="T20" fmla="*/ 200 w 595"/>
                <a:gd name="T21" fmla="*/ 86 h 762"/>
                <a:gd name="T22" fmla="*/ 278 w 595"/>
                <a:gd name="T23" fmla="*/ 26 h 762"/>
                <a:gd name="T24" fmla="*/ 292 w 595"/>
                <a:gd name="T25" fmla="*/ 0 h 762"/>
                <a:gd name="T26" fmla="*/ 340 w 595"/>
                <a:gd name="T27" fmla="*/ 3 h 762"/>
                <a:gd name="T28" fmla="*/ 363 w 595"/>
                <a:gd name="T29" fmla="*/ 69 h 762"/>
                <a:gd name="T30" fmla="*/ 384 w 595"/>
                <a:gd name="T31" fmla="*/ 115 h 762"/>
                <a:gd name="T32" fmla="*/ 436 w 595"/>
                <a:gd name="T33" fmla="*/ 115 h 762"/>
                <a:gd name="T34" fmla="*/ 467 w 595"/>
                <a:gd name="T35" fmla="*/ 74 h 762"/>
                <a:gd name="T36" fmla="*/ 513 w 595"/>
                <a:gd name="T37" fmla="*/ 122 h 762"/>
                <a:gd name="T38" fmla="*/ 595 w 595"/>
                <a:gd name="T39" fmla="*/ 92 h 762"/>
                <a:gd name="T40" fmla="*/ 545 w 595"/>
                <a:gd name="T41" fmla="*/ 216 h 762"/>
                <a:gd name="T42" fmla="*/ 513 w 595"/>
                <a:gd name="T43" fmla="*/ 201 h 762"/>
                <a:gd name="T44" fmla="*/ 492 w 595"/>
                <a:gd name="T45" fmla="*/ 213 h 762"/>
                <a:gd name="T46" fmla="*/ 492 w 595"/>
                <a:gd name="T47" fmla="*/ 222 h 762"/>
                <a:gd name="T48" fmla="*/ 515 w 595"/>
                <a:gd name="T49" fmla="*/ 255 h 762"/>
                <a:gd name="T50" fmla="*/ 509 w 595"/>
                <a:gd name="T51" fmla="*/ 368 h 762"/>
                <a:gd name="T52" fmla="*/ 515 w 595"/>
                <a:gd name="T53" fmla="*/ 405 h 762"/>
                <a:gd name="T54" fmla="*/ 509 w 595"/>
                <a:gd name="T55" fmla="*/ 414 h 762"/>
                <a:gd name="T56" fmla="*/ 474 w 595"/>
                <a:gd name="T57" fmla="*/ 408 h 762"/>
                <a:gd name="T58" fmla="*/ 455 w 595"/>
                <a:gd name="T59" fmla="*/ 431 h 762"/>
                <a:gd name="T60" fmla="*/ 472 w 595"/>
                <a:gd name="T61" fmla="*/ 458 h 762"/>
                <a:gd name="T62" fmla="*/ 432 w 595"/>
                <a:gd name="T63" fmla="*/ 499 h 762"/>
                <a:gd name="T64" fmla="*/ 436 w 595"/>
                <a:gd name="T65" fmla="*/ 514 h 762"/>
                <a:gd name="T66" fmla="*/ 398 w 595"/>
                <a:gd name="T67" fmla="*/ 535 h 762"/>
                <a:gd name="T68" fmla="*/ 405 w 595"/>
                <a:gd name="T69" fmla="*/ 562 h 762"/>
                <a:gd name="T70" fmla="*/ 392 w 595"/>
                <a:gd name="T71" fmla="*/ 579 h 762"/>
                <a:gd name="T72" fmla="*/ 340 w 595"/>
                <a:gd name="T73" fmla="*/ 579 h 762"/>
                <a:gd name="T74" fmla="*/ 309 w 595"/>
                <a:gd name="T75" fmla="*/ 604 h 762"/>
                <a:gd name="T76" fmla="*/ 305 w 595"/>
                <a:gd name="T77" fmla="*/ 616 h 762"/>
                <a:gd name="T78" fmla="*/ 330 w 595"/>
                <a:gd name="T79" fmla="*/ 633 h 762"/>
                <a:gd name="T80" fmla="*/ 303 w 595"/>
                <a:gd name="T81" fmla="*/ 677 h 762"/>
                <a:gd name="T82" fmla="*/ 267 w 595"/>
                <a:gd name="T83" fmla="*/ 725 h 762"/>
                <a:gd name="T84" fmla="*/ 253 w 595"/>
                <a:gd name="T85" fmla="*/ 719 h 762"/>
                <a:gd name="T86" fmla="*/ 215 w 595"/>
                <a:gd name="T87" fmla="*/ 762 h 762"/>
                <a:gd name="T88" fmla="*/ 173 w 595"/>
                <a:gd name="T89" fmla="*/ 666 h 762"/>
                <a:gd name="T90" fmla="*/ 134 w 595"/>
                <a:gd name="T91" fmla="*/ 616 h 762"/>
                <a:gd name="T92" fmla="*/ 108 w 595"/>
                <a:gd name="T93" fmla="*/ 618 h 762"/>
                <a:gd name="T94" fmla="*/ 92 w 595"/>
                <a:gd name="T95" fmla="*/ 604 h 762"/>
                <a:gd name="T96" fmla="*/ 0 w 595"/>
                <a:gd name="T97" fmla="*/ 585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95" h="762">
                  <a:moveTo>
                    <a:pt x="0" y="585"/>
                  </a:moveTo>
                  <a:lnTo>
                    <a:pt x="19" y="451"/>
                  </a:lnTo>
                  <a:lnTo>
                    <a:pt x="42" y="420"/>
                  </a:lnTo>
                  <a:lnTo>
                    <a:pt x="52" y="383"/>
                  </a:lnTo>
                  <a:lnTo>
                    <a:pt x="77" y="328"/>
                  </a:lnTo>
                  <a:lnTo>
                    <a:pt x="61" y="305"/>
                  </a:lnTo>
                  <a:lnTo>
                    <a:pt x="65" y="261"/>
                  </a:lnTo>
                  <a:lnTo>
                    <a:pt x="125" y="190"/>
                  </a:lnTo>
                  <a:lnTo>
                    <a:pt x="123" y="142"/>
                  </a:lnTo>
                  <a:lnTo>
                    <a:pt x="161" y="74"/>
                  </a:lnTo>
                  <a:lnTo>
                    <a:pt x="200" y="86"/>
                  </a:lnTo>
                  <a:lnTo>
                    <a:pt x="278" y="26"/>
                  </a:lnTo>
                  <a:lnTo>
                    <a:pt x="292" y="0"/>
                  </a:lnTo>
                  <a:lnTo>
                    <a:pt x="340" y="3"/>
                  </a:lnTo>
                  <a:lnTo>
                    <a:pt x="363" y="69"/>
                  </a:lnTo>
                  <a:lnTo>
                    <a:pt x="384" y="115"/>
                  </a:lnTo>
                  <a:lnTo>
                    <a:pt x="436" y="115"/>
                  </a:lnTo>
                  <a:lnTo>
                    <a:pt x="467" y="74"/>
                  </a:lnTo>
                  <a:lnTo>
                    <a:pt x="513" y="122"/>
                  </a:lnTo>
                  <a:lnTo>
                    <a:pt x="595" y="92"/>
                  </a:lnTo>
                  <a:lnTo>
                    <a:pt x="545" y="216"/>
                  </a:lnTo>
                  <a:lnTo>
                    <a:pt x="513" y="201"/>
                  </a:lnTo>
                  <a:lnTo>
                    <a:pt x="492" y="213"/>
                  </a:lnTo>
                  <a:lnTo>
                    <a:pt x="492" y="222"/>
                  </a:lnTo>
                  <a:lnTo>
                    <a:pt x="515" y="255"/>
                  </a:lnTo>
                  <a:lnTo>
                    <a:pt x="509" y="368"/>
                  </a:lnTo>
                  <a:lnTo>
                    <a:pt x="515" y="405"/>
                  </a:lnTo>
                  <a:lnTo>
                    <a:pt x="509" y="414"/>
                  </a:lnTo>
                  <a:lnTo>
                    <a:pt x="474" y="408"/>
                  </a:lnTo>
                  <a:lnTo>
                    <a:pt x="455" y="431"/>
                  </a:lnTo>
                  <a:lnTo>
                    <a:pt x="472" y="458"/>
                  </a:lnTo>
                  <a:lnTo>
                    <a:pt x="432" y="499"/>
                  </a:lnTo>
                  <a:lnTo>
                    <a:pt x="436" y="514"/>
                  </a:lnTo>
                  <a:lnTo>
                    <a:pt x="398" y="535"/>
                  </a:lnTo>
                  <a:lnTo>
                    <a:pt x="405" y="562"/>
                  </a:lnTo>
                  <a:lnTo>
                    <a:pt x="392" y="579"/>
                  </a:lnTo>
                  <a:lnTo>
                    <a:pt x="340" y="579"/>
                  </a:lnTo>
                  <a:lnTo>
                    <a:pt x="309" y="604"/>
                  </a:lnTo>
                  <a:lnTo>
                    <a:pt x="305" y="616"/>
                  </a:lnTo>
                  <a:lnTo>
                    <a:pt x="330" y="633"/>
                  </a:lnTo>
                  <a:lnTo>
                    <a:pt x="303" y="677"/>
                  </a:lnTo>
                  <a:lnTo>
                    <a:pt x="267" y="725"/>
                  </a:lnTo>
                  <a:lnTo>
                    <a:pt x="253" y="719"/>
                  </a:lnTo>
                  <a:lnTo>
                    <a:pt x="215" y="762"/>
                  </a:lnTo>
                  <a:lnTo>
                    <a:pt x="173" y="666"/>
                  </a:lnTo>
                  <a:lnTo>
                    <a:pt x="134" y="616"/>
                  </a:lnTo>
                  <a:lnTo>
                    <a:pt x="108" y="618"/>
                  </a:lnTo>
                  <a:lnTo>
                    <a:pt x="92" y="604"/>
                  </a:lnTo>
                  <a:lnTo>
                    <a:pt x="0" y="585"/>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8" name="Freeform 7"/>
            <p:cNvSpPr/>
            <p:nvPr/>
          </p:nvSpPr>
          <p:spPr bwMode="auto">
            <a:xfrm>
              <a:off x="4898708" y="6102286"/>
              <a:ext cx="88900" cy="61913"/>
            </a:xfrm>
            <a:custGeom>
              <a:avLst/>
              <a:gdLst>
                <a:gd name="T0" fmla="*/ 9 w 113"/>
                <a:gd name="T1" fmla="*/ 21 h 77"/>
                <a:gd name="T2" fmla="*/ 48 w 113"/>
                <a:gd name="T3" fmla="*/ 33 h 77"/>
                <a:gd name="T4" fmla="*/ 94 w 113"/>
                <a:gd name="T5" fmla="*/ 0 h 77"/>
                <a:gd name="T6" fmla="*/ 113 w 113"/>
                <a:gd name="T7" fmla="*/ 56 h 77"/>
                <a:gd name="T8" fmla="*/ 67 w 113"/>
                <a:gd name="T9" fmla="*/ 77 h 77"/>
                <a:gd name="T10" fmla="*/ 9 w 113"/>
                <a:gd name="T11" fmla="*/ 73 h 77"/>
                <a:gd name="T12" fmla="*/ 0 w 113"/>
                <a:gd name="T13" fmla="*/ 33 h 77"/>
                <a:gd name="T14" fmla="*/ 9 w 113"/>
                <a:gd name="T15" fmla="*/ 21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77">
                  <a:moveTo>
                    <a:pt x="9" y="21"/>
                  </a:moveTo>
                  <a:lnTo>
                    <a:pt x="48" y="33"/>
                  </a:lnTo>
                  <a:lnTo>
                    <a:pt x="94" y="0"/>
                  </a:lnTo>
                  <a:lnTo>
                    <a:pt x="113" y="56"/>
                  </a:lnTo>
                  <a:lnTo>
                    <a:pt x="67" y="77"/>
                  </a:lnTo>
                  <a:lnTo>
                    <a:pt x="9" y="73"/>
                  </a:lnTo>
                  <a:lnTo>
                    <a:pt x="0" y="33"/>
                  </a:lnTo>
                  <a:lnTo>
                    <a:pt x="9" y="21"/>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9" name="Freeform 8"/>
            <p:cNvSpPr/>
            <p:nvPr/>
          </p:nvSpPr>
          <p:spPr bwMode="auto">
            <a:xfrm>
              <a:off x="5603558" y="5621273"/>
              <a:ext cx="166688" cy="438150"/>
            </a:xfrm>
            <a:custGeom>
              <a:avLst/>
              <a:gdLst>
                <a:gd name="T0" fmla="*/ 209 w 209"/>
                <a:gd name="T1" fmla="*/ 150 h 551"/>
                <a:gd name="T2" fmla="*/ 165 w 209"/>
                <a:gd name="T3" fmla="*/ 390 h 551"/>
                <a:gd name="T4" fmla="*/ 146 w 209"/>
                <a:gd name="T5" fmla="*/ 467 h 551"/>
                <a:gd name="T6" fmla="*/ 146 w 209"/>
                <a:gd name="T7" fmla="*/ 532 h 551"/>
                <a:gd name="T8" fmla="*/ 127 w 209"/>
                <a:gd name="T9" fmla="*/ 551 h 551"/>
                <a:gd name="T10" fmla="*/ 84 w 209"/>
                <a:gd name="T11" fmla="*/ 484 h 551"/>
                <a:gd name="T12" fmla="*/ 36 w 209"/>
                <a:gd name="T13" fmla="*/ 448 h 551"/>
                <a:gd name="T14" fmla="*/ 0 w 209"/>
                <a:gd name="T15" fmla="*/ 342 h 551"/>
                <a:gd name="T16" fmla="*/ 2 w 209"/>
                <a:gd name="T17" fmla="*/ 244 h 551"/>
                <a:gd name="T18" fmla="*/ 71 w 209"/>
                <a:gd name="T19" fmla="*/ 68 h 551"/>
                <a:gd name="T20" fmla="*/ 148 w 209"/>
                <a:gd name="T21" fmla="*/ 0 h 551"/>
                <a:gd name="T22" fmla="*/ 198 w 209"/>
                <a:gd name="T23" fmla="*/ 23 h 551"/>
                <a:gd name="T24" fmla="*/ 209 w 209"/>
                <a:gd name="T25" fmla="*/ 15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 h="551">
                  <a:moveTo>
                    <a:pt x="209" y="150"/>
                  </a:moveTo>
                  <a:lnTo>
                    <a:pt x="165" y="390"/>
                  </a:lnTo>
                  <a:lnTo>
                    <a:pt x="146" y="467"/>
                  </a:lnTo>
                  <a:lnTo>
                    <a:pt x="146" y="532"/>
                  </a:lnTo>
                  <a:lnTo>
                    <a:pt x="127" y="551"/>
                  </a:lnTo>
                  <a:lnTo>
                    <a:pt x="84" y="484"/>
                  </a:lnTo>
                  <a:lnTo>
                    <a:pt x="36" y="448"/>
                  </a:lnTo>
                  <a:lnTo>
                    <a:pt x="0" y="342"/>
                  </a:lnTo>
                  <a:lnTo>
                    <a:pt x="2" y="244"/>
                  </a:lnTo>
                  <a:lnTo>
                    <a:pt x="71" y="68"/>
                  </a:lnTo>
                  <a:lnTo>
                    <a:pt x="148" y="0"/>
                  </a:lnTo>
                  <a:lnTo>
                    <a:pt x="198" y="23"/>
                  </a:lnTo>
                  <a:lnTo>
                    <a:pt x="209" y="150"/>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0" name="Freeform 9"/>
            <p:cNvSpPr/>
            <p:nvPr/>
          </p:nvSpPr>
          <p:spPr bwMode="auto">
            <a:xfrm>
              <a:off x="3793808" y="5667311"/>
              <a:ext cx="865188" cy="630238"/>
            </a:xfrm>
            <a:custGeom>
              <a:avLst/>
              <a:gdLst>
                <a:gd name="T0" fmla="*/ 48 w 1091"/>
                <a:gd name="T1" fmla="*/ 307 h 795"/>
                <a:gd name="T2" fmla="*/ 119 w 1091"/>
                <a:gd name="T3" fmla="*/ 276 h 795"/>
                <a:gd name="T4" fmla="*/ 235 w 1091"/>
                <a:gd name="T5" fmla="*/ 303 h 795"/>
                <a:gd name="T6" fmla="*/ 254 w 1091"/>
                <a:gd name="T7" fmla="*/ 253 h 795"/>
                <a:gd name="T8" fmla="*/ 415 w 1091"/>
                <a:gd name="T9" fmla="*/ 192 h 795"/>
                <a:gd name="T10" fmla="*/ 542 w 1091"/>
                <a:gd name="T11" fmla="*/ 157 h 795"/>
                <a:gd name="T12" fmla="*/ 598 w 1091"/>
                <a:gd name="T13" fmla="*/ 171 h 795"/>
                <a:gd name="T14" fmla="*/ 640 w 1091"/>
                <a:gd name="T15" fmla="*/ 138 h 795"/>
                <a:gd name="T16" fmla="*/ 657 w 1091"/>
                <a:gd name="T17" fmla="*/ 107 h 795"/>
                <a:gd name="T18" fmla="*/ 709 w 1091"/>
                <a:gd name="T19" fmla="*/ 67 h 795"/>
                <a:gd name="T20" fmla="*/ 782 w 1091"/>
                <a:gd name="T21" fmla="*/ 29 h 795"/>
                <a:gd name="T22" fmla="*/ 811 w 1091"/>
                <a:gd name="T23" fmla="*/ 63 h 795"/>
                <a:gd name="T24" fmla="*/ 880 w 1091"/>
                <a:gd name="T25" fmla="*/ 13 h 795"/>
                <a:gd name="T26" fmla="*/ 953 w 1091"/>
                <a:gd name="T27" fmla="*/ 13 h 795"/>
                <a:gd name="T28" fmla="*/ 989 w 1091"/>
                <a:gd name="T29" fmla="*/ 71 h 795"/>
                <a:gd name="T30" fmla="*/ 945 w 1091"/>
                <a:gd name="T31" fmla="*/ 175 h 795"/>
                <a:gd name="T32" fmla="*/ 945 w 1091"/>
                <a:gd name="T33" fmla="*/ 221 h 795"/>
                <a:gd name="T34" fmla="*/ 1016 w 1091"/>
                <a:gd name="T35" fmla="*/ 255 h 795"/>
                <a:gd name="T36" fmla="*/ 1070 w 1091"/>
                <a:gd name="T37" fmla="*/ 240 h 795"/>
                <a:gd name="T38" fmla="*/ 1070 w 1091"/>
                <a:gd name="T39" fmla="*/ 340 h 795"/>
                <a:gd name="T40" fmla="*/ 1009 w 1091"/>
                <a:gd name="T41" fmla="*/ 455 h 795"/>
                <a:gd name="T42" fmla="*/ 930 w 1091"/>
                <a:gd name="T43" fmla="*/ 605 h 795"/>
                <a:gd name="T44" fmla="*/ 876 w 1091"/>
                <a:gd name="T45" fmla="*/ 679 h 795"/>
                <a:gd name="T46" fmla="*/ 834 w 1091"/>
                <a:gd name="T47" fmla="*/ 724 h 795"/>
                <a:gd name="T48" fmla="*/ 705 w 1091"/>
                <a:gd name="T49" fmla="*/ 795 h 795"/>
                <a:gd name="T50" fmla="*/ 607 w 1091"/>
                <a:gd name="T51" fmla="*/ 737 h 795"/>
                <a:gd name="T52" fmla="*/ 503 w 1091"/>
                <a:gd name="T53" fmla="*/ 791 h 795"/>
                <a:gd name="T54" fmla="*/ 340 w 1091"/>
                <a:gd name="T55" fmla="*/ 729 h 795"/>
                <a:gd name="T56" fmla="*/ 348 w 1091"/>
                <a:gd name="T57" fmla="*/ 616 h 795"/>
                <a:gd name="T58" fmla="*/ 275 w 1091"/>
                <a:gd name="T59" fmla="*/ 589 h 795"/>
                <a:gd name="T60" fmla="*/ 215 w 1091"/>
                <a:gd name="T61" fmla="*/ 589 h 795"/>
                <a:gd name="T62" fmla="*/ 189 w 1091"/>
                <a:gd name="T63" fmla="*/ 507 h 795"/>
                <a:gd name="T64" fmla="*/ 238 w 1091"/>
                <a:gd name="T65" fmla="*/ 493 h 795"/>
                <a:gd name="T66" fmla="*/ 235 w 1091"/>
                <a:gd name="T67" fmla="*/ 422 h 795"/>
                <a:gd name="T68" fmla="*/ 93 w 1091"/>
                <a:gd name="T69" fmla="*/ 365 h 795"/>
                <a:gd name="T70" fmla="*/ 25 w 1091"/>
                <a:gd name="T71" fmla="*/ 365 h 795"/>
                <a:gd name="T72" fmla="*/ 2 w 1091"/>
                <a:gd name="T73" fmla="*/ 303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1" h="795">
                  <a:moveTo>
                    <a:pt x="2" y="303"/>
                  </a:moveTo>
                  <a:lnTo>
                    <a:pt x="48" y="307"/>
                  </a:lnTo>
                  <a:lnTo>
                    <a:pt x="98" y="261"/>
                  </a:lnTo>
                  <a:lnTo>
                    <a:pt x="119" y="276"/>
                  </a:lnTo>
                  <a:lnTo>
                    <a:pt x="215" y="315"/>
                  </a:lnTo>
                  <a:lnTo>
                    <a:pt x="235" y="303"/>
                  </a:lnTo>
                  <a:lnTo>
                    <a:pt x="238" y="271"/>
                  </a:lnTo>
                  <a:lnTo>
                    <a:pt x="254" y="253"/>
                  </a:lnTo>
                  <a:lnTo>
                    <a:pt x="390" y="163"/>
                  </a:lnTo>
                  <a:lnTo>
                    <a:pt x="415" y="192"/>
                  </a:lnTo>
                  <a:lnTo>
                    <a:pt x="496" y="217"/>
                  </a:lnTo>
                  <a:lnTo>
                    <a:pt x="542" y="157"/>
                  </a:lnTo>
                  <a:lnTo>
                    <a:pt x="565" y="171"/>
                  </a:lnTo>
                  <a:lnTo>
                    <a:pt x="598" y="171"/>
                  </a:lnTo>
                  <a:lnTo>
                    <a:pt x="598" y="153"/>
                  </a:lnTo>
                  <a:lnTo>
                    <a:pt x="640" y="138"/>
                  </a:lnTo>
                  <a:lnTo>
                    <a:pt x="640" y="125"/>
                  </a:lnTo>
                  <a:lnTo>
                    <a:pt x="657" y="107"/>
                  </a:lnTo>
                  <a:lnTo>
                    <a:pt x="667" y="111"/>
                  </a:lnTo>
                  <a:lnTo>
                    <a:pt x="709" y="67"/>
                  </a:lnTo>
                  <a:lnTo>
                    <a:pt x="747" y="77"/>
                  </a:lnTo>
                  <a:lnTo>
                    <a:pt x="782" y="29"/>
                  </a:lnTo>
                  <a:lnTo>
                    <a:pt x="799" y="67"/>
                  </a:lnTo>
                  <a:lnTo>
                    <a:pt x="811" y="63"/>
                  </a:lnTo>
                  <a:lnTo>
                    <a:pt x="866" y="10"/>
                  </a:lnTo>
                  <a:lnTo>
                    <a:pt x="880" y="13"/>
                  </a:lnTo>
                  <a:lnTo>
                    <a:pt x="905" y="0"/>
                  </a:lnTo>
                  <a:lnTo>
                    <a:pt x="953" y="13"/>
                  </a:lnTo>
                  <a:lnTo>
                    <a:pt x="953" y="63"/>
                  </a:lnTo>
                  <a:lnTo>
                    <a:pt x="989" y="71"/>
                  </a:lnTo>
                  <a:lnTo>
                    <a:pt x="978" y="119"/>
                  </a:lnTo>
                  <a:lnTo>
                    <a:pt x="945" y="175"/>
                  </a:lnTo>
                  <a:lnTo>
                    <a:pt x="930" y="221"/>
                  </a:lnTo>
                  <a:lnTo>
                    <a:pt x="945" y="221"/>
                  </a:lnTo>
                  <a:lnTo>
                    <a:pt x="984" y="186"/>
                  </a:lnTo>
                  <a:lnTo>
                    <a:pt x="1016" y="255"/>
                  </a:lnTo>
                  <a:lnTo>
                    <a:pt x="1041" y="240"/>
                  </a:lnTo>
                  <a:lnTo>
                    <a:pt x="1070" y="240"/>
                  </a:lnTo>
                  <a:lnTo>
                    <a:pt x="1091" y="311"/>
                  </a:lnTo>
                  <a:lnTo>
                    <a:pt x="1070" y="340"/>
                  </a:lnTo>
                  <a:lnTo>
                    <a:pt x="1072" y="370"/>
                  </a:lnTo>
                  <a:lnTo>
                    <a:pt x="1009" y="455"/>
                  </a:lnTo>
                  <a:lnTo>
                    <a:pt x="1012" y="539"/>
                  </a:lnTo>
                  <a:lnTo>
                    <a:pt x="930" y="605"/>
                  </a:lnTo>
                  <a:lnTo>
                    <a:pt x="924" y="658"/>
                  </a:lnTo>
                  <a:lnTo>
                    <a:pt x="876" y="679"/>
                  </a:lnTo>
                  <a:lnTo>
                    <a:pt x="880" y="712"/>
                  </a:lnTo>
                  <a:lnTo>
                    <a:pt x="834" y="724"/>
                  </a:lnTo>
                  <a:lnTo>
                    <a:pt x="799" y="779"/>
                  </a:lnTo>
                  <a:lnTo>
                    <a:pt x="705" y="795"/>
                  </a:lnTo>
                  <a:lnTo>
                    <a:pt x="657" y="758"/>
                  </a:lnTo>
                  <a:lnTo>
                    <a:pt x="607" y="737"/>
                  </a:lnTo>
                  <a:lnTo>
                    <a:pt x="557" y="787"/>
                  </a:lnTo>
                  <a:lnTo>
                    <a:pt x="503" y="791"/>
                  </a:lnTo>
                  <a:lnTo>
                    <a:pt x="454" y="795"/>
                  </a:lnTo>
                  <a:lnTo>
                    <a:pt x="340" y="729"/>
                  </a:lnTo>
                  <a:lnTo>
                    <a:pt x="319" y="672"/>
                  </a:lnTo>
                  <a:lnTo>
                    <a:pt x="348" y="616"/>
                  </a:lnTo>
                  <a:lnTo>
                    <a:pt x="315" y="589"/>
                  </a:lnTo>
                  <a:lnTo>
                    <a:pt x="275" y="589"/>
                  </a:lnTo>
                  <a:lnTo>
                    <a:pt x="263" y="580"/>
                  </a:lnTo>
                  <a:lnTo>
                    <a:pt x="215" y="589"/>
                  </a:lnTo>
                  <a:lnTo>
                    <a:pt x="169" y="559"/>
                  </a:lnTo>
                  <a:lnTo>
                    <a:pt x="189" y="507"/>
                  </a:lnTo>
                  <a:lnTo>
                    <a:pt x="223" y="503"/>
                  </a:lnTo>
                  <a:lnTo>
                    <a:pt x="238" y="493"/>
                  </a:lnTo>
                  <a:lnTo>
                    <a:pt x="248" y="447"/>
                  </a:lnTo>
                  <a:lnTo>
                    <a:pt x="235" y="422"/>
                  </a:lnTo>
                  <a:lnTo>
                    <a:pt x="114" y="401"/>
                  </a:lnTo>
                  <a:lnTo>
                    <a:pt x="93" y="365"/>
                  </a:lnTo>
                  <a:lnTo>
                    <a:pt x="56" y="365"/>
                  </a:lnTo>
                  <a:lnTo>
                    <a:pt x="25" y="365"/>
                  </a:lnTo>
                  <a:lnTo>
                    <a:pt x="0" y="326"/>
                  </a:lnTo>
                  <a:lnTo>
                    <a:pt x="2" y="303"/>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1" name="Freeform 10"/>
            <p:cNvSpPr/>
            <p:nvPr/>
          </p:nvSpPr>
          <p:spPr bwMode="auto">
            <a:xfrm>
              <a:off x="4314508" y="6462648"/>
              <a:ext cx="274638" cy="255588"/>
            </a:xfrm>
            <a:custGeom>
              <a:avLst/>
              <a:gdLst>
                <a:gd name="T0" fmla="*/ 346 w 346"/>
                <a:gd name="T1" fmla="*/ 54 h 322"/>
                <a:gd name="T2" fmla="*/ 282 w 346"/>
                <a:gd name="T3" fmla="*/ 171 h 322"/>
                <a:gd name="T4" fmla="*/ 282 w 346"/>
                <a:gd name="T5" fmla="*/ 217 h 322"/>
                <a:gd name="T6" fmla="*/ 154 w 346"/>
                <a:gd name="T7" fmla="*/ 322 h 322"/>
                <a:gd name="T8" fmla="*/ 21 w 346"/>
                <a:gd name="T9" fmla="*/ 278 h 322"/>
                <a:gd name="T10" fmla="*/ 0 w 346"/>
                <a:gd name="T11" fmla="*/ 180 h 322"/>
                <a:gd name="T12" fmla="*/ 6 w 346"/>
                <a:gd name="T13" fmla="*/ 138 h 322"/>
                <a:gd name="T14" fmla="*/ 75 w 346"/>
                <a:gd name="T15" fmla="*/ 65 h 322"/>
                <a:gd name="T16" fmla="*/ 100 w 346"/>
                <a:gd name="T17" fmla="*/ 44 h 322"/>
                <a:gd name="T18" fmla="*/ 219 w 346"/>
                <a:gd name="T19" fmla="*/ 23 h 322"/>
                <a:gd name="T20" fmla="*/ 271 w 346"/>
                <a:gd name="T21" fmla="*/ 19 h 322"/>
                <a:gd name="T22" fmla="*/ 288 w 346"/>
                <a:gd name="T23" fmla="*/ 0 h 322"/>
                <a:gd name="T24" fmla="*/ 327 w 346"/>
                <a:gd name="T25" fmla="*/ 8 h 322"/>
                <a:gd name="T26" fmla="*/ 346 w 346"/>
                <a:gd name="T27" fmla="*/ 5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6" h="322">
                  <a:moveTo>
                    <a:pt x="346" y="54"/>
                  </a:moveTo>
                  <a:lnTo>
                    <a:pt x="282" y="171"/>
                  </a:lnTo>
                  <a:lnTo>
                    <a:pt x="282" y="217"/>
                  </a:lnTo>
                  <a:lnTo>
                    <a:pt x="154" y="322"/>
                  </a:lnTo>
                  <a:lnTo>
                    <a:pt x="21" y="278"/>
                  </a:lnTo>
                  <a:lnTo>
                    <a:pt x="0" y="180"/>
                  </a:lnTo>
                  <a:lnTo>
                    <a:pt x="6" y="138"/>
                  </a:lnTo>
                  <a:lnTo>
                    <a:pt x="75" y="65"/>
                  </a:lnTo>
                  <a:lnTo>
                    <a:pt x="100" y="44"/>
                  </a:lnTo>
                  <a:lnTo>
                    <a:pt x="219" y="23"/>
                  </a:lnTo>
                  <a:lnTo>
                    <a:pt x="271" y="19"/>
                  </a:lnTo>
                  <a:lnTo>
                    <a:pt x="288" y="0"/>
                  </a:lnTo>
                  <a:lnTo>
                    <a:pt x="327" y="8"/>
                  </a:lnTo>
                  <a:lnTo>
                    <a:pt x="346" y="54"/>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2" name="Freeform 11"/>
            <p:cNvSpPr/>
            <p:nvPr/>
          </p:nvSpPr>
          <p:spPr bwMode="auto">
            <a:xfrm>
              <a:off x="3000058" y="5330761"/>
              <a:ext cx="990600" cy="1041400"/>
            </a:xfrm>
            <a:custGeom>
              <a:avLst/>
              <a:gdLst>
                <a:gd name="T0" fmla="*/ 1091 w 1248"/>
                <a:gd name="T1" fmla="*/ 203 h 1313"/>
                <a:gd name="T2" fmla="*/ 1006 w 1248"/>
                <a:gd name="T3" fmla="*/ 226 h 1313"/>
                <a:gd name="T4" fmla="*/ 968 w 1248"/>
                <a:gd name="T5" fmla="*/ 161 h 1313"/>
                <a:gd name="T6" fmla="*/ 948 w 1248"/>
                <a:gd name="T7" fmla="*/ 113 h 1313"/>
                <a:gd name="T8" fmla="*/ 885 w 1248"/>
                <a:gd name="T9" fmla="*/ 117 h 1313"/>
                <a:gd name="T10" fmla="*/ 854 w 1248"/>
                <a:gd name="T11" fmla="*/ 171 h 1313"/>
                <a:gd name="T12" fmla="*/ 854 w 1248"/>
                <a:gd name="T13" fmla="*/ 228 h 1313"/>
                <a:gd name="T14" fmla="*/ 779 w 1248"/>
                <a:gd name="T15" fmla="*/ 455 h 1313"/>
                <a:gd name="T16" fmla="*/ 716 w 1248"/>
                <a:gd name="T17" fmla="*/ 470 h 1313"/>
                <a:gd name="T18" fmla="*/ 599 w 1248"/>
                <a:gd name="T19" fmla="*/ 501 h 1313"/>
                <a:gd name="T20" fmla="*/ 424 w 1248"/>
                <a:gd name="T21" fmla="*/ 226 h 1313"/>
                <a:gd name="T22" fmla="*/ 367 w 1248"/>
                <a:gd name="T23" fmla="*/ 182 h 1313"/>
                <a:gd name="T24" fmla="*/ 353 w 1248"/>
                <a:gd name="T25" fmla="*/ 117 h 1313"/>
                <a:gd name="T26" fmla="*/ 269 w 1248"/>
                <a:gd name="T27" fmla="*/ 161 h 1313"/>
                <a:gd name="T28" fmla="*/ 232 w 1248"/>
                <a:gd name="T29" fmla="*/ 0 h 1313"/>
                <a:gd name="T30" fmla="*/ 173 w 1248"/>
                <a:gd name="T31" fmla="*/ 65 h 1313"/>
                <a:gd name="T32" fmla="*/ 165 w 1248"/>
                <a:gd name="T33" fmla="*/ 163 h 1313"/>
                <a:gd name="T34" fmla="*/ 126 w 1248"/>
                <a:gd name="T35" fmla="*/ 146 h 1313"/>
                <a:gd name="T36" fmla="*/ 126 w 1248"/>
                <a:gd name="T37" fmla="*/ 265 h 1313"/>
                <a:gd name="T38" fmla="*/ 173 w 1248"/>
                <a:gd name="T39" fmla="*/ 280 h 1313"/>
                <a:gd name="T40" fmla="*/ 169 w 1248"/>
                <a:gd name="T41" fmla="*/ 535 h 1313"/>
                <a:gd name="T42" fmla="*/ 27 w 1248"/>
                <a:gd name="T43" fmla="*/ 706 h 1313"/>
                <a:gd name="T44" fmla="*/ 0 w 1248"/>
                <a:gd name="T45" fmla="*/ 750 h 1313"/>
                <a:gd name="T46" fmla="*/ 2 w 1248"/>
                <a:gd name="T47" fmla="*/ 850 h 1313"/>
                <a:gd name="T48" fmla="*/ 80 w 1248"/>
                <a:gd name="T49" fmla="*/ 839 h 1313"/>
                <a:gd name="T50" fmla="*/ 165 w 1248"/>
                <a:gd name="T51" fmla="*/ 873 h 1313"/>
                <a:gd name="T52" fmla="*/ 188 w 1248"/>
                <a:gd name="T53" fmla="*/ 961 h 1313"/>
                <a:gd name="T54" fmla="*/ 257 w 1248"/>
                <a:gd name="T55" fmla="*/ 984 h 1313"/>
                <a:gd name="T56" fmla="*/ 255 w 1248"/>
                <a:gd name="T57" fmla="*/ 1040 h 1313"/>
                <a:gd name="T58" fmla="*/ 228 w 1248"/>
                <a:gd name="T59" fmla="*/ 1132 h 1313"/>
                <a:gd name="T60" fmla="*/ 276 w 1248"/>
                <a:gd name="T61" fmla="*/ 1153 h 1313"/>
                <a:gd name="T62" fmla="*/ 332 w 1248"/>
                <a:gd name="T63" fmla="*/ 1196 h 1313"/>
                <a:gd name="T64" fmla="*/ 428 w 1248"/>
                <a:gd name="T65" fmla="*/ 1259 h 1313"/>
                <a:gd name="T66" fmla="*/ 522 w 1248"/>
                <a:gd name="T67" fmla="*/ 1228 h 1313"/>
                <a:gd name="T68" fmla="*/ 530 w 1248"/>
                <a:gd name="T69" fmla="*/ 1292 h 1313"/>
                <a:gd name="T70" fmla="*/ 587 w 1248"/>
                <a:gd name="T71" fmla="*/ 1303 h 1313"/>
                <a:gd name="T72" fmla="*/ 614 w 1248"/>
                <a:gd name="T73" fmla="*/ 1297 h 1313"/>
                <a:gd name="T74" fmla="*/ 591 w 1248"/>
                <a:gd name="T75" fmla="*/ 1134 h 1313"/>
                <a:gd name="T76" fmla="*/ 668 w 1248"/>
                <a:gd name="T77" fmla="*/ 1103 h 1313"/>
                <a:gd name="T78" fmla="*/ 716 w 1248"/>
                <a:gd name="T79" fmla="*/ 1063 h 1313"/>
                <a:gd name="T80" fmla="*/ 835 w 1248"/>
                <a:gd name="T81" fmla="*/ 1059 h 1313"/>
                <a:gd name="T82" fmla="*/ 889 w 1248"/>
                <a:gd name="T83" fmla="*/ 1055 h 1313"/>
                <a:gd name="T84" fmla="*/ 935 w 1248"/>
                <a:gd name="T85" fmla="*/ 1090 h 1313"/>
                <a:gd name="T86" fmla="*/ 973 w 1248"/>
                <a:gd name="T87" fmla="*/ 1044 h 1313"/>
                <a:gd name="T88" fmla="*/ 1027 w 1248"/>
                <a:gd name="T89" fmla="*/ 1046 h 1313"/>
                <a:gd name="T90" fmla="*/ 1098 w 1248"/>
                <a:gd name="T91" fmla="*/ 967 h 1313"/>
                <a:gd name="T92" fmla="*/ 1169 w 1248"/>
                <a:gd name="T93" fmla="*/ 981 h 1313"/>
                <a:gd name="T94" fmla="*/ 1223 w 1248"/>
                <a:gd name="T95" fmla="*/ 925 h 1313"/>
                <a:gd name="T96" fmla="*/ 1248 w 1248"/>
                <a:gd name="T97" fmla="*/ 869 h 1313"/>
                <a:gd name="T98" fmla="*/ 1114 w 1248"/>
                <a:gd name="T99" fmla="*/ 823 h 1313"/>
                <a:gd name="T100" fmla="*/ 1056 w 1248"/>
                <a:gd name="T101" fmla="*/ 787 h 1313"/>
                <a:gd name="T102" fmla="*/ 998 w 1248"/>
                <a:gd name="T103" fmla="*/ 748 h 1313"/>
                <a:gd name="T104" fmla="*/ 1016 w 1248"/>
                <a:gd name="T105" fmla="*/ 639 h 1313"/>
                <a:gd name="T106" fmla="*/ 1006 w 1248"/>
                <a:gd name="T107" fmla="*/ 441 h 1313"/>
                <a:gd name="T108" fmla="*/ 902 w 1248"/>
                <a:gd name="T109" fmla="*/ 445 h 1313"/>
                <a:gd name="T110" fmla="*/ 885 w 1248"/>
                <a:gd name="T111" fmla="*/ 376 h 1313"/>
                <a:gd name="T112" fmla="*/ 906 w 1248"/>
                <a:gd name="T113" fmla="*/ 305 h 1313"/>
                <a:gd name="T114" fmla="*/ 968 w 1248"/>
                <a:gd name="T115" fmla="*/ 301 h 1313"/>
                <a:gd name="T116" fmla="*/ 1079 w 1248"/>
                <a:gd name="T117" fmla="*/ 301 h 1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48" h="1313">
                  <a:moveTo>
                    <a:pt x="1102" y="240"/>
                  </a:moveTo>
                  <a:lnTo>
                    <a:pt x="1091" y="203"/>
                  </a:lnTo>
                  <a:lnTo>
                    <a:pt x="1060" y="194"/>
                  </a:lnTo>
                  <a:lnTo>
                    <a:pt x="1006" y="226"/>
                  </a:lnTo>
                  <a:lnTo>
                    <a:pt x="971" y="207"/>
                  </a:lnTo>
                  <a:lnTo>
                    <a:pt x="968" y="161"/>
                  </a:lnTo>
                  <a:lnTo>
                    <a:pt x="948" y="140"/>
                  </a:lnTo>
                  <a:lnTo>
                    <a:pt x="948" y="113"/>
                  </a:lnTo>
                  <a:lnTo>
                    <a:pt x="900" y="103"/>
                  </a:lnTo>
                  <a:lnTo>
                    <a:pt x="885" y="117"/>
                  </a:lnTo>
                  <a:lnTo>
                    <a:pt x="893" y="153"/>
                  </a:lnTo>
                  <a:lnTo>
                    <a:pt x="854" y="171"/>
                  </a:lnTo>
                  <a:lnTo>
                    <a:pt x="843" y="197"/>
                  </a:lnTo>
                  <a:lnTo>
                    <a:pt x="854" y="228"/>
                  </a:lnTo>
                  <a:lnTo>
                    <a:pt x="766" y="332"/>
                  </a:lnTo>
                  <a:lnTo>
                    <a:pt x="779" y="455"/>
                  </a:lnTo>
                  <a:lnTo>
                    <a:pt x="735" y="491"/>
                  </a:lnTo>
                  <a:lnTo>
                    <a:pt x="716" y="470"/>
                  </a:lnTo>
                  <a:lnTo>
                    <a:pt x="630" y="522"/>
                  </a:lnTo>
                  <a:lnTo>
                    <a:pt x="599" y="501"/>
                  </a:lnTo>
                  <a:lnTo>
                    <a:pt x="474" y="261"/>
                  </a:lnTo>
                  <a:lnTo>
                    <a:pt x="424" y="226"/>
                  </a:lnTo>
                  <a:lnTo>
                    <a:pt x="386" y="215"/>
                  </a:lnTo>
                  <a:lnTo>
                    <a:pt x="367" y="182"/>
                  </a:lnTo>
                  <a:lnTo>
                    <a:pt x="390" y="146"/>
                  </a:lnTo>
                  <a:lnTo>
                    <a:pt x="353" y="117"/>
                  </a:lnTo>
                  <a:lnTo>
                    <a:pt x="311" y="153"/>
                  </a:lnTo>
                  <a:lnTo>
                    <a:pt x="269" y="161"/>
                  </a:lnTo>
                  <a:lnTo>
                    <a:pt x="238" y="30"/>
                  </a:lnTo>
                  <a:lnTo>
                    <a:pt x="232" y="0"/>
                  </a:lnTo>
                  <a:lnTo>
                    <a:pt x="188" y="53"/>
                  </a:lnTo>
                  <a:lnTo>
                    <a:pt x="173" y="65"/>
                  </a:lnTo>
                  <a:lnTo>
                    <a:pt x="174" y="146"/>
                  </a:lnTo>
                  <a:lnTo>
                    <a:pt x="165" y="163"/>
                  </a:lnTo>
                  <a:lnTo>
                    <a:pt x="144" y="163"/>
                  </a:lnTo>
                  <a:lnTo>
                    <a:pt x="126" y="146"/>
                  </a:lnTo>
                  <a:lnTo>
                    <a:pt x="103" y="171"/>
                  </a:lnTo>
                  <a:lnTo>
                    <a:pt x="126" y="265"/>
                  </a:lnTo>
                  <a:lnTo>
                    <a:pt x="150" y="265"/>
                  </a:lnTo>
                  <a:lnTo>
                    <a:pt x="173" y="280"/>
                  </a:lnTo>
                  <a:lnTo>
                    <a:pt x="180" y="338"/>
                  </a:lnTo>
                  <a:lnTo>
                    <a:pt x="169" y="535"/>
                  </a:lnTo>
                  <a:lnTo>
                    <a:pt x="32" y="658"/>
                  </a:lnTo>
                  <a:lnTo>
                    <a:pt x="27" y="706"/>
                  </a:lnTo>
                  <a:lnTo>
                    <a:pt x="2" y="725"/>
                  </a:lnTo>
                  <a:lnTo>
                    <a:pt x="0" y="750"/>
                  </a:lnTo>
                  <a:lnTo>
                    <a:pt x="19" y="808"/>
                  </a:lnTo>
                  <a:lnTo>
                    <a:pt x="2" y="850"/>
                  </a:lnTo>
                  <a:lnTo>
                    <a:pt x="13" y="860"/>
                  </a:lnTo>
                  <a:lnTo>
                    <a:pt x="80" y="839"/>
                  </a:lnTo>
                  <a:lnTo>
                    <a:pt x="174" y="835"/>
                  </a:lnTo>
                  <a:lnTo>
                    <a:pt x="165" y="873"/>
                  </a:lnTo>
                  <a:lnTo>
                    <a:pt x="184" y="910"/>
                  </a:lnTo>
                  <a:lnTo>
                    <a:pt x="188" y="961"/>
                  </a:lnTo>
                  <a:lnTo>
                    <a:pt x="199" y="981"/>
                  </a:lnTo>
                  <a:lnTo>
                    <a:pt x="257" y="984"/>
                  </a:lnTo>
                  <a:lnTo>
                    <a:pt x="282" y="1004"/>
                  </a:lnTo>
                  <a:lnTo>
                    <a:pt x="255" y="1040"/>
                  </a:lnTo>
                  <a:lnTo>
                    <a:pt x="249" y="1082"/>
                  </a:lnTo>
                  <a:lnTo>
                    <a:pt x="228" y="1132"/>
                  </a:lnTo>
                  <a:lnTo>
                    <a:pt x="244" y="1150"/>
                  </a:lnTo>
                  <a:lnTo>
                    <a:pt x="276" y="1153"/>
                  </a:lnTo>
                  <a:lnTo>
                    <a:pt x="338" y="1176"/>
                  </a:lnTo>
                  <a:lnTo>
                    <a:pt x="332" y="1196"/>
                  </a:lnTo>
                  <a:lnTo>
                    <a:pt x="370" y="1259"/>
                  </a:lnTo>
                  <a:lnTo>
                    <a:pt x="428" y="1259"/>
                  </a:lnTo>
                  <a:lnTo>
                    <a:pt x="499" y="1217"/>
                  </a:lnTo>
                  <a:lnTo>
                    <a:pt x="522" y="1228"/>
                  </a:lnTo>
                  <a:lnTo>
                    <a:pt x="522" y="1255"/>
                  </a:lnTo>
                  <a:lnTo>
                    <a:pt x="530" y="1292"/>
                  </a:lnTo>
                  <a:lnTo>
                    <a:pt x="549" y="1307"/>
                  </a:lnTo>
                  <a:lnTo>
                    <a:pt x="587" y="1303"/>
                  </a:lnTo>
                  <a:lnTo>
                    <a:pt x="603" y="1313"/>
                  </a:lnTo>
                  <a:lnTo>
                    <a:pt x="614" y="1297"/>
                  </a:lnTo>
                  <a:lnTo>
                    <a:pt x="614" y="1240"/>
                  </a:lnTo>
                  <a:lnTo>
                    <a:pt x="591" y="1134"/>
                  </a:lnTo>
                  <a:lnTo>
                    <a:pt x="607" y="1103"/>
                  </a:lnTo>
                  <a:lnTo>
                    <a:pt x="668" y="1103"/>
                  </a:lnTo>
                  <a:lnTo>
                    <a:pt x="683" y="1103"/>
                  </a:lnTo>
                  <a:lnTo>
                    <a:pt x="716" y="1063"/>
                  </a:lnTo>
                  <a:lnTo>
                    <a:pt x="799" y="1092"/>
                  </a:lnTo>
                  <a:lnTo>
                    <a:pt x="835" y="1059"/>
                  </a:lnTo>
                  <a:lnTo>
                    <a:pt x="854" y="1078"/>
                  </a:lnTo>
                  <a:lnTo>
                    <a:pt x="889" y="1055"/>
                  </a:lnTo>
                  <a:lnTo>
                    <a:pt x="922" y="1090"/>
                  </a:lnTo>
                  <a:lnTo>
                    <a:pt x="935" y="1090"/>
                  </a:lnTo>
                  <a:lnTo>
                    <a:pt x="945" y="1071"/>
                  </a:lnTo>
                  <a:lnTo>
                    <a:pt x="973" y="1044"/>
                  </a:lnTo>
                  <a:lnTo>
                    <a:pt x="987" y="1054"/>
                  </a:lnTo>
                  <a:lnTo>
                    <a:pt x="1027" y="1046"/>
                  </a:lnTo>
                  <a:lnTo>
                    <a:pt x="1066" y="1011"/>
                  </a:lnTo>
                  <a:lnTo>
                    <a:pt x="1098" y="967"/>
                  </a:lnTo>
                  <a:lnTo>
                    <a:pt x="1146" y="956"/>
                  </a:lnTo>
                  <a:lnTo>
                    <a:pt x="1169" y="981"/>
                  </a:lnTo>
                  <a:lnTo>
                    <a:pt x="1188" y="931"/>
                  </a:lnTo>
                  <a:lnTo>
                    <a:pt x="1223" y="925"/>
                  </a:lnTo>
                  <a:lnTo>
                    <a:pt x="1238" y="917"/>
                  </a:lnTo>
                  <a:lnTo>
                    <a:pt x="1248" y="869"/>
                  </a:lnTo>
                  <a:lnTo>
                    <a:pt x="1233" y="844"/>
                  </a:lnTo>
                  <a:lnTo>
                    <a:pt x="1114" y="823"/>
                  </a:lnTo>
                  <a:lnTo>
                    <a:pt x="1091" y="787"/>
                  </a:lnTo>
                  <a:lnTo>
                    <a:pt x="1056" y="787"/>
                  </a:lnTo>
                  <a:lnTo>
                    <a:pt x="1025" y="787"/>
                  </a:lnTo>
                  <a:lnTo>
                    <a:pt x="998" y="748"/>
                  </a:lnTo>
                  <a:lnTo>
                    <a:pt x="1002" y="725"/>
                  </a:lnTo>
                  <a:lnTo>
                    <a:pt x="1016" y="639"/>
                  </a:lnTo>
                  <a:lnTo>
                    <a:pt x="971" y="591"/>
                  </a:lnTo>
                  <a:lnTo>
                    <a:pt x="1006" y="441"/>
                  </a:lnTo>
                  <a:lnTo>
                    <a:pt x="983" y="418"/>
                  </a:lnTo>
                  <a:lnTo>
                    <a:pt x="902" y="445"/>
                  </a:lnTo>
                  <a:lnTo>
                    <a:pt x="885" y="412"/>
                  </a:lnTo>
                  <a:lnTo>
                    <a:pt x="885" y="376"/>
                  </a:lnTo>
                  <a:lnTo>
                    <a:pt x="868" y="359"/>
                  </a:lnTo>
                  <a:lnTo>
                    <a:pt x="906" y="305"/>
                  </a:lnTo>
                  <a:lnTo>
                    <a:pt x="948" y="318"/>
                  </a:lnTo>
                  <a:lnTo>
                    <a:pt x="968" y="301"/>
                  </a:lnTo>
                  <a:lnTo>
                    <a:pt x="1046" y="313"/>
                  </a:lnTo>
                  <a:lnTo>
                    <a:pt x="1079" y="301"/>
                  </a:lnTo>
                  <a:lnTo>
                    <a:pt x="1102" y="240"/>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3" name="Freeform 12"/>
            <p:cNvSpPr/>
            <p:nvPr/>
          </p:nvSpPr>
          <p:spPr bwMode="auto">
            <a:xfrm>
              <a:off x="4795521" y="5121211"/>
              <a:ext cx="520700" cy="733425"/>
            </a:xfrm>
            <a:custGeom>
              <a:avLst/>
              <a:gdLst>
                <a:gd name="T0" fmla="*/ 13 w 657"/>
                <a:gd name="T1" fmla="*/ 201 h 923"/>
                <a:gd name="T2" fmla="*/ 56 w 657"/>
                <a:gd name="T3" fmla="*/ 284 h 923"/>
                <a:gd name="T4" fmla="*/ 60 w 657"/>
                <a:gd name="T5" fmla="*/ 328 h 923"/>
                <a:gd name="T6" fmla="*/ 37 w 657"/>
                <a:gd name="T7" fmla="*/ 370 h 923"/>
                <a:gd name="T8" fmla="*/ 6 w 657"/>
                <a:gd name="T9" fmla="*/ 395 h 923"/>
                <a:gd name="T10" fmla="*/ 0 w 657"/>
                <a:gd name="T11" fmla="*/ 474 h 923"/>
                <a:gd name="T12" fmla="*/ 10 w 657"/>
                <a:gd name="T13" fmla="*/ 485 h 923"/>
                <a:gd name="T14" fmla="*/ 29 w 657"/>
                <a:gd name="T15" fmla="*/ 478 h 923"/>
                <a:gd name="T16" fmla="*/ 37 w 657"/>
                <a:gd name="T17" fmla="*/ 485 h 923"/>
                <a:gd name="T18" fmla="*/ 37 w 657"/>
                <a:gd name="T19" fmla="*/ 537 h 923"/>
                <a:gd name="T20" fmla="*/ 60 w 657"/>
                <a:gd name="T21" fmla="*/ 593 h 923"/>
                <a:gd name="T22" fmla="*/ 85 w 657"/>
                <a:gd name="T23" fmla="*/ 604 h 923"/>
                <a:gd name="T24" fmla="*/ 86 w 657"/>
                <a:gd name="T25" fmla="*/ 691 h 923"/>
                <a:gd name="T26" fmla="*/ 75 w 657"/>
                <a:gd name="T27" fmla="*/ 750 h 923"/>
                <a:gd name="T28" fmla="*/ 86 w 657"/>
                <a:gd name="T29" fmla="*/ 773 h 923"/>
                <a:gd name="T30" fmla="*/ 115 w 657"/>
                <a:gd name="T31" fmla="*/ 802 h 923"/>
                <a:gd name="T32" fmla="*/ 184 w 657"/>
                <a:gd name="T33" fmla="*/ 783 h 923"/>
                <a:gd name="T34" fmla="*/ 200 w 657"/>
                <a:gd name="T35" fmla="*/ 808 h 923"/>
                <a:gd name="T36" fmla="*/ 177 w 657"/>
                <a:gd name="T37" fmla="*/ 839 h 923"/>
                <a:gd name="T38" fmla="*/ 140 w 657"/>
                <a:gd name="T39" fmla="*/ 892 h 923"/>
                <a:gd name="T40" fmla="*/ 140 w 657"/>
                <a:gd name="T41" fmla="*/ 906 h 923"/>
                <a:gd name="T42" fmla="*/ 163 w 657"/>
                <a:gd name="T43" fmla="*/ 923 h 923"/>
                <a:gd name="T44" fmla="*/ 305 w 657"/>
                <a:gd name="T45" fmla="*/ 864 h 923"/>
                <a:gd name="T46" fmla="*/ 357 w 657"/>
                <a:gd name="T47" fmla="*/ 892 h 923"/>
                <a:gd name="T48" fmla="*/ 371 w 657"/>
                <a:gd name="T49" fmla="*/ 879 h 923"/>
                <a:gd name="T50" fmla="*/ 357 w 657"/>
                <a:gd name="T51" fmla="*/ 844 h 923"/>
                <a:gd name="T52" fmla="*/ 359 w 657"/>
                <a:gd name="T53" fmla="*/ 827 h 923"/>
                <a:gd name="T54" fmla="*/ 380 w 657"/>
                <a:gd name="T55" fmla="*/ 695 h 923"/>
                <a:gd name="T56" fmla="*/ 401 w 657"/>
                <a:gd name="T57" fmla="*/ 662 h 923"/>
                <a:gd name="T58" fmla="*/ 413 w 657"/>
                <a:gd name="T59" fmla="*/ 627 h 923"/>
                <a:gd name="T60" fmla="*/ 438 w 657"/>
                <a:gd name="T61" fmla="*/ 572 h 923"/>
                <a:gd name="T62" fmla="*/ 423 w 657"/>
                <a:gd name="T63" fmla="*/ 551 h 923"/>
                <a:gd name="T64" fmla="*/ 426 w 657"/>
                <a:gd name="T65" fmla="*/ 505 h 923"/>
                <a:gd name="T66" fmla="*/ 488 w 657"/>
                <a:gd name="T67" fmla="*/ 434 h 923"/>
                <a:gd name="T68" fmla="*/ 484 w 657"/>
                <a:gd name="T69" fmla="*/ 387 h 923"/>
                <a:gd name="T70" fmla="*/ 522 w 657"/>
                <a:gd name="T71" fmla="*/ 320 h 923"/>
                <a:gd name="T72" fmla="*/ 563 w 657"/>
                <a:gd name="T73" fmla="*/ 330 h 923"/>
                <a:gd name="T74" fmla="*/ 640 w 657"/>
                <a:gd name="T75" fmla="*/ 274 h 923"/>
                <a:gd name="T76" fmla="*/ 657 w 657"/>
                <a:gd name="T77" fmla="*/ 244 h 923"/>
                <a:gd name="T78" fmla="*/ 605 w 657"/>
                <a:gd name="T79" fmla="*/ 151 h 923"/>
                <a:gd name="T80" fmla="*/ 572 w 657"/>
                <a:gd name="T81" fmla="*/ 103 h 923"/>
                <a:gd name="T82" fmla="*/ 597 w 657"/>
                <a:gd name="T83" fmla="*/ 80 h 923"/>
                <a:gd name="T84" fmla="*/ 567 w 657"/>
                <a:gd name="T85" fmla="*/ 53 h 923"/>
                <a:gd name="T86" fmla="*/ 492 w 657"/>
                <a:gd name="T87" fmla="*/ 53 h 923"/>
                <a:gd name="T88" fmla="*/ 457 w 657"/>
                <a:gd name="T89" fmla="*/ 17 h 923"/>
                <a:gd name="T90" fmla="*/ 399 w 657"/>
                <a:gd name="T91" fmla="*/ 77 h 923"/>
                <a:gd name="T92" fmla="*/ 376 w 657"/>
                <a:gd name="T93" fmla="*/ 67 h 923"/>
                <a:gd name="T94" fmla="*/ 401 w 657"/>
                <a:gd name="T95" fmla="*/ 21 h 923"/>
                <a:gd name="T96" fmla="*/ 399 w 657"/>
                <a:gd name="T97" fmla="*/ 5 h 923"/>
                <a:gd name="T98" fmla="*/ 376 w 657"/>
                <a:gd name="T99" fmla="*/ 0 h 923"/>
                <a:gd name="T100" fmla="*/ 305 w 657"/>
                <a:gd name="T101" fmla="*/ 38 h 923"/>
                <a:gd name="T102" fmla="*/ 248 w 657"/>
                <a:gd name="T103" fmla="*/ 55 h 923"/>
                <a:gd name="T104" fmla="*/ 202 w 657"/>
                <a:gd name="T105" fmla="*/ 53 h 923"/>
                <a:gd name="T106" fmla="*/ 102 w 657"/>
                <a:gd name="T107" fmla="*/ 146 h 923"/>
                <a:gd name="T108" fmla="*/ 48 w 657"/>
                <a:gd name="T109" fmla="*/ 165 h 923"/>
                <a:gd name="T110" fmla="*/ 13 w 657"/>
                <a:gd name="T111" fmla="*/ 201 h 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57" h="923">
                  <a:moveTo>
                    <a:pt x="13" y="201"/>
                  </a:moveTo>
                  <a:lnTo>
                    <a:pt x="56" y="284"/>
                  </a:lnTo>
                  <a:lnTo>
                    <a:pt x="60" y="328"/>
                  </a:lnTo>
                  <a:lnTo>
                    <a:pt x="37" y="370"/>
                  </a:lnTo>
                  <a:lnTo>
                    <a:pt x="6" y="395"/>
                  </a:lnTo>
                  <a:lnTo>
                    <a:pt x="0" y="474"/>
                  </a:lnTo>
                  <a:lnTo>
                    <a:pt x="10" y="485"/>
                  </a:lnTo>
                  <a:lnTo>
                    <a:pt x="29" y="478"/>
                  </a:lnTo>
                  <a:lnTo>
                    <a:pt x="37" y="485"/>
                  </a:lnTo>
                  <a:lnTo>
                    <a:pt x="37" y="537"/>
                  </a:lnTo>
                  <a:lnTo>
                    <a:pt x="60" y="593"/>
                  </a:lnTo>
                  <a:lnTo>
                    <a:pt x="85" y="604"/>
                  </a:lnTo>
                  <a:lnTo>
                    <a:pt x="86" y="691"/>
                  </a:lnTo>
                  <a:lnTo>
                    <a:pt x="75" y="750"/>
                  </a:lnTo>
                  <a:lnTo>
                    <a:pt x="86" y="773"/>
                  </a:lnTo>
                  <a:lnTo>
                    <a:pt x="115" y="802"/>
                  </a:lnTo>
                  <a:lnTo>
                    <a:pt x="184" y="783"/>
                  </a:lnTo>
                  <a:lnTo>
                    <a:pt x="200" y="808"/>
                  </a:lnTo>
                  <a:lnTo>
                    <a:pt x="177" y="839"/>
                  </a:lnTo>
                  <a:lnTo>
                    <a:pt x="140" y="892"/>
                  </a:lnTo>
                  <a:lnTo>
                    <a:pt x="140" y="906"/>
                  </a:lnTo>
                  <a:lnTo>
                    <a:pt x="163" y="923"/>
                  </a:lnTo>
                  <a:lnTo>
                    <a:pt x="305" y="864"/>
                  </a:lnTo>
                  <a:lnTo>
                    <a:pt x="357" y="892"/>
                  </a:lnTo>
                  <a:lnTo>
                    <a:pt x="371" y="879"/>
                  </a:lnTo>
                  <a:lnTo>
                    <a:pt x="357" y="844"/>
                  </a:lnTo>
                  <a:lnTo>
                    <a:pt x="359" y="827"/>
                  </a:lnTo>
                  <a:lnTo>
                    <a:pt x="380" y="695"/>
                  </a:lnTo>
                  <a:lnTo>
                    <a:pt x="401" y="662"/>
                  </a:lnTo>
                  <a:lnTo>
                    <a:pt x="413" y="627"/>
                  </a:lnTo>
                  <a:lnTo>
                    <a:pt x="438" y="572"/>
                  </a:lnTo>
                  <a:lnTo>
                    <a:pt x="423" y="551"/>
                  </a:lnTo>
                  <a:lnTo>
                    <a:pt x="426" y="505"/>
                  </a:lnTo>
                  <a:lnTo>
                    <a:pt x="488" y="434"/>
                  </a:lnTo>
                  <a:lnTo>
                    <a:pt x="484" y="387"/>
                  </a:lnTo>
                  <a:lnTo>
                    <a:pt x="522" y="320"/>
                  </a:lnTo>
                  <a:lnTo>
                    <a:pt x="563" y="330"/>
                  </a:lnTo>
                  <a:lnTo>
                    <a:pt x="640" y="274"/>
                  </a:lnTo>
                  <a:lnTo>
                    <a:pt x="657" y="244"/>
                  </a:lnTo>
                  <a:lnTo>
                    <a:pt x="605" y="151"/>
                  </a:lnTo>
                  <a:lnTo>
                    <a:pt x="572" y="103"/>
                  </a:lnTo>
                  <a:lnTo>
                    <a:pt x="597" y="80"/>
                  </a:lnTo>
                  <a:lnTo>
                    <a:pt x="567" y="53"/>
                  </a:lnTo>
                  <a:lnTo>
                    <a:pt x="492" y="53"/>
                  </a:lnTo>
                  <a:lnTo>
                    <a:pt x="457" y="17"/>
                  </a:lnTo>
                  <a:lnTo>
                    <a:pt x="399" y="77"/>
                  </a:lnTo>
                  <a:lnTo>
                    <a:pt x="376" y="67"/>
                  </a:lnTo>
                  <a:lnTo>
                    <a:pt x="401" y="21"/>
                  </a:lnTo>
                  <a:lnTo>
                    <a:pt x="399" y="5"/>
                  </a:lnTo>
                  <a:lnTo>
                    <a:pt x="376" y="0"/>
                  </a:lnTo>
                  <a:lnTo>
                    <a:pt x="305" y="38"/>
                  </a:lnTo>
                  <a:lnTo>
                    <a:pt x="248" y="55"/>
                  </a:lnTo>
                  <a:lnTo>
                    <a:pt x="202" y="53"/>
                  </a:lnTo>
                  <a:lnTo>
                    <a:pt x="102" y="146"/>
                  </a:lnTo>
                  <a:lnTo>
                    <a:pt x="48" y="165"/>
                  </a:lnTo>
                  <a:lnTo>
                    <a:pt x="13" y="201"/>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4" name="Freeform 13"/>
            <p:cNvSpPr/>
            <p:nvPr/>
          </p:nvSpPr>
          <p:spPr bwMode="auto">
            <a:xfrm>
              <a:off x="4270058" y="5192648"/>
              <a:ext cx="598488" cy="681038"/>
            </a:xfrm>
            <a:custGeom>
              <a:avLst/>
              <a:gdLst>
                <a:gd name="T0" fmla="*/ 646 w 753"/>
                <a:gd name="T1" fmla="*/ 104 h 858"/>
                <a:gd name="T2" fmla="*/ 630 w 753"/>
                <a:gd name="T3" fmla="*/ 31 h 858"/>
                <a:gd name="T4" fmla="*/ 577 w 753"/>
                <a:gd name="T5" fmla="*/ 42 h 858"/>
                <a:gd name="T6" fmla="*/ 536 w 753"/>
                <a:gd name="T7" fmla="*/ 69 h 858"/>
                <a:gd name="T8" fmla="*/ 496 w 753"/>
                <a:gd name="T9" fmla="*/ 38 h 858"/>
                <a:gd name="T10" fmla="*/ 425 w 753"/>
                <a:gd name="T11" fmla="*/ 50 h 858"/>
                <a:gd name="T12" fmla="*/ 204 w 753"/>
                <a:gd name="T13" fmla="*/ 0 h 858"/>
                <a:gd name="T14" fmla="*/ 221 w 753"/>
                <a:gd name="T15" fmla="*/ 58 h 858"/>
                <a:gd name="T16" fmla="*/ 119 w 753"/>
                <a:gd name="T17" fmla="*/ 58 h 858"/>
                <a:gd name="T18" fmla="*/ 33 w 753"/>
                <a:gd name="T19" fmla="*/ 161 h 858"/>
                <a:gd name="T20" fmla="*/ 70 w 753"/>
                <a:gd name="T21" fmla="*/ 409 h 858"/>
                <a:gd name="T22" fmla="*/ 6 w 753"/>
                <a:gd name="T23" fmla="*/ 499 h 858"/>
                <a:gd name="T24" fmla="*/ 93 w 753"/>
                <a:gd name="T25" fmla="*/ 511 h 858"/>
                <a:gd name="T26" fmla="*/ 108 w 753"/>
                <a:gd name="T27" fmla="*/ 666 h 858"/>
                <a:gd name="T28" fmla="*/ 181 w 753"/>
                <a:gd name="T29" fmla="*/ 626 h 858"/>
                <a:gd name="T30" fmla="*/ 210 w 753"/>
                <a:gd name="T31" fmla="*/ 662 h 858"/>
                <a:gd name="T32" fmla="*/ 279 w 753"/>
                <a:gd name="T33" fmla="*/ 612 h 858"/>
                <a:gd name="T34" fmla="*/ 352 w 753"/>
                <a:gd name="T35" fmla="*/ 612 h 858"/>
                <a:gd name="T36" fmla="*/ 386 w 753"/>
                <a:gd name="T37" fmla="*/ 668 h 858"/>
                <a:gd name="T38" fmla="*/ 344 w 753"/>
                <a:gd name="T39" fmla="*/ 774 h 858"/>
                <a:gd name="T40" fmla="*/ 344 w 753"/>
                <a:gd name="T41" fmla="*/ 822 h 858"/>
                <a:gd name="T42" fmla="*/ 415 w 753"/>
                <a:gd name="T43" fmla="*/ 858 h 858"/>
                <a:gd name="T44" fmla="*/ 469 w 753"/>
                <a:gd name="T45" fmla="*/ 839 h 858"/>
                <a:gd name="T46" fmla="*/ 496 w 753"/>
                <a:gd name="T47" fmla="*/ 774 h 858"/>
                <a:gd name="T48" fmla="*/ 546 w 753"/>
                <a:gd name="T49" fmla="*/ 762 h 858"/>
                <a:gd name="T50" fmla="*/ 617 w 753"/>
                <a:gd name="T51" fmla="*/ 770 h 858"/>
                <a:gd name="T52" fmla="*/ 607 w 753"/>
                <a:gd name="T53" fmla="*/ 726 h 858"/>
                <a:gd name="T54" fmla="*/ 713 w 753"/>
                <a:gd name="T55" fmla="*/ 714 h 858"/>
                <a:gd name="T56" fmla="*/ 740 w 753"/>
                <a:gd name="T57" fmla="*/ 662 h 858"/>
                <a:gd name="T58" fmla="*/ 747 w 753"/>
                <a:gd name="T59" fmla="*/ 516 h 858"/>
                <a:gd name="T60" fmla="*/ 703 w 753"/>
                <a:gd name="T61" fmla="*/ 449 h 858"/>
                <a:gd name="T62" fmla="*/ 694 w 753"/>
                <a:gd name="T63" fmla="*/ 390 h 858"/>
                <a:gd name="T64" fmla="*/ 663 w 753"/>
                <a:gd name="T65" fmla="*/ 386 h 858"/>
                <a:gd name="T66" fmla="*/ 703 w 753"/>
                <a:gd name="T67" fmla="*/ 282 h 858"/>
                <a:gd name="T68" fmla="*/ 721 w 753"/>
                <a:gd name="T69" fmla="*/ 194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53" h="858">
                  <a:moveTo>
                    <a:pt x="678" y="113"/>
                  </a:moveTo>
                  <a:lnTo>
                    <a:pt x="646" y="104"/>
                  </a:lnTo>
                  <a:lnTo>
                    <a:pt x="630" y="81"/>
                  </a:lnTo>
                  <a:lnTo>
                    <a:pt x="630" y="31"/>
                  </a:lnTo>
                  <a:lnTo>
                    <a:pt x="613" y="6"/>
                  </a:lnTo>
                  <a:lnTo>
                    <a:pt x="577" y="42"/>
                  </a:lnTo>
                  <a:lnTo>
                    <a:pt x="561" y="69"/>
                  </a:lnTo>
                  <a:lnTo>
                    <a:pt x="536" y="69"/>
                  </a:lnTo>
                  <a:lnTo>
                    <a:pt x="527" y="29"/>
                  </a:lnTo>
                  <a:lnTo>
                    <a:pt x="496" y="38"/>
                  </a:lnTo>
                  <a:lnTo>
                    <a:pt x="454" y="69"/>
                  </a:lnTo>
                  <a:lnTo>
                    <a:pt x="425" y="50"/>
                  </a:lnTo>
                  <a:lnTo>
                    <a:pt x="367" y="10"/>
                  </a:lnTo>
                  <a:lnTo>
                    <a:pt x="204" y="0"/>
                  </a:lnTo>
                  <a:lnTo>
                    <a:pt x="189" y="17"/>
                  </a:lnTo>
                  <a:lnTo>
                    <a:pt x="221" y="58"/>
                  </a:lnTo>
                  <a:lnTo>
                    <a:pt x="181" y="81"/>
                  </a:lnTo>
                  <a:lnTo>
                    <a:pt x="119" y="58"/>
                  </a:lnTo>
                  <a:lnTo>
                    <a:pt x="56" y="113"/>
                  </a:lnTo>
                  <a:lnTo>
                    <a:pt x="33" y="161"/>
                  </a:lnTo>
                  <a:lnTo>
                    <a:pt x="39" y="282"/>
                  </a:lnTo>
                  <a:lnTo>
                    <a:pt x="70" y="409"/>
                  </a:lnTo>
                  <a:lnTo>
                    <a:pt x="0" y="488"/>
                  </a:lnTo>
                  <a:lnTo>
                    <a:pt x="6" y="499"/>
                  </a:lnTo>
                  <a:lnTo>
                    <a:pt x="70" y="480"/>
                  </a:lnTo>
                  <a:lnTo>
                    <a:pt x="93" y="511"/>
                  </a:lnTo>
                  <a:lnTo>
                    <a:pt x="73" y="601"/>
                  </a:lnTo>
                  <a:lnTo>
                    <a:pt x="108" y="666"/>
                  </a:lnTo>
                  <a:lnTo>
                    <a:pt x="146" y="676"/>
                  </a:lnTo>
                  <a:lnTo>
                    <a:pt x="181" y="626"/>
                  </a:lnTo>
                  <a:lnTo>
                    <a:pt x="198" y="666"/>
                  </a:lnTo>
                  <a:lnTo>
                    <a:pt x="210" y="662"/>
                  </a:lnTo>
                  <a:lnTo>
                    <a:pt x="265" y="607"/>
                  </a:lnTo>
                  <a:lnTo>
                    <a:pt x="279" y="612"/>
                  </a:lnTo>
                  <a:lnTo>
                    <a:pt x="306" y="597"/>
                  </a:lnTo>
                  <a:lnTo>
                    <a:pt x="352" y="612"/>
                  </a:lnTo>
                  <a:lnTo>
                    <a:pt x="352" y="662"/>
                  </a:lnTo>
                  <a:lnTo>
                    <a:pt x="386" y="668"/>
                  </a:lnTo>
                  <a:lnTo>
                    <a:pt x="377" y="718"/>
                  </a:lnTo>
                  <a:lnTo>
                    <a:pt x="344" y="774"/>
                  </a:lnTo>
                  <a:lnTo>
                    <a:pt x="329" y="822"/>
                  </a:lnTo>
                  <a:lnTo>
                    <a:pt x="344" y="822"/>
                  </a:lnTo>
                  <a:lnTo>
                    <a:pt x="383" y="785"/>
                  </a:lnTo>
                  <a:lnTo>
                    <a:pt x="415" y="858"/>
                  </a:lnTo>
                  <a:lnTo>
                    <a:pt x="442" y="839"/>
                  </a:lnTo>
                  <a:lnTo>
                    <a:pt x="469" y="839"/>
                  </a:lnTo>
                  <a:lnTo>
                    <a:pt x="496" y="816"/>
                  </a:lnTo>
                  <a:lnTo>
                    <a:pt x="496" y="774"/>
                  </a:lnTo>
                  <a:lnTo>
                    <a:pt x="511" y="758"/>
                  </a:lnTo>
                  <a:lnTo>
                    <a:pt x="546" y="762"/>
                  </a:lnTo>
                  <a:lnTo>
                    <a:pt x="607" y="793"/>
                  </a:lnTo>
                  <a:lnTo>
                    <a:pt x="617" y="770"/>
                  </a:lnTo>
                  <a:lnTo>
                    <a:pt x="603" y="747"/>
                  </a:lnTo>
                  <a:lnTo>
                    <a:pt x="607" y="726"/>
                  </a:lnTo>
                  <a:lnTo>
                    <a:pt x="646" y="693"/>
                  </a:lnTo>
                  <a:lnTo>
                    <a:pt x="713" y="714"/>
                  </a:lnTo>
                  <a:lnTo>
                    <a:pt x="753" y="687"/>
                  </a:lnTo>
                  <a:lnTo>
                    <a:pt x="740" y="662"/>
                  </a:lnTo>
                  <a:lnTo>
                    <a:pt x="753" y="603"/>
                  </a:lnTo>
                  <a:lnTo>
                    <a:pt x="747" y="516"/>
                  </a:lnTo>
                  <a:lnTo>
                    <a:pt x="724" y="505"/>
                  </a:lnTo>
                  <a:lnTo>
                    <a:pt x="703" y="449"/>
                  </a:lnTo>
                  <a:lnTo>
                    <a:pt x="703" y="397"/>
                  </a:lnTo>
                  <a:lnTo>
                    <a:pt x="694" y="390"/>
                  </a:lnTo>
                  <a:lnTo>
                    <a:pt x="674" y="397"/>
                  </a:lnTo>
                  <a:lnTo>
                    <a:pt x="663" y="386"/>
                  </a:lnTo>
                  <a:lnTo>
                    <a:pt x="671" y="305"/>
                  </a:lnTo>
                  <a:lnTo>
                    <a:pt x="703" y="282"/>
                  </a:lnTo>
                  <a:lnTo>
                    <a:pt x="724" y="238"/>
                  </a:lnTo>
                  <a:lnTo>
                    <a:pt x="721" y="194"/>
                  </a:lnTo>
                  <a:lnTo>
                    <a:pt x="678" y="113"/>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5" name="Freeform 14"/>
            <p:cNvSpPr/>
            <p:nvPr/>
          </p:nvSpPr>
          <p:spPr bwMode="auto">
            <a:xfrm>
              <a:off x="3690621" y="5325998"/>
              <a:ext cx="663575" cy="593725"/>
            </a:xfrm>
            <a:custGeom>
              <a:avLst/>
              <a:gdLst>
                <a:gd name="T0" fmla="*/ 232 w 835"/>
                <a:gd name="T1" fmla="*/ 249 h 749"/>
                <a:gd name="T2" fmla="*/ 209 w 835"/>
                <a:gd name="T3" fmla="*/ 309 h 749"/>
                <a:gd name="T4" fmla="*/ 174 w 835"/>
                <a:gd name="T5" fmla="*/ 321 h 749"/>
                <a:gd name="T6" fmla="*/ 98 w 835"/>
                <a:gd name="T7" fmla="*/ 309 h 749"/>
                <a:gd name="T8" fmla="*/ 80 w 835"/>
                <a:gd name="T9" fmla="*/ 328 h 749"/>
                <a:gd name="T10" fmla="*/ 38 w 835"/>
                <a:gd name="T11" fmla="*/ 313 h 749"/>
                <a:gd name="T12" fmla="*/ 0 w 835"/>
                <a:gd name="T13" fmla="*/ 368 h 749"/>
                <a:gd name="T14" fmla="*/ 17 w 835"/>
                <a:gd name="T15" fmla="*/ 386 h 749"/>
                <a:gd name="T16" fmla="*/ 17 w 835"/>
                <a:gd name="T17" fmla="*/ 420 h 749"/>
                <a:gd name="T18" fmla="*/ 32 w 835"/>
                <a:gd name="T19" fmla="*/ 455 h 749"/>
                <a:gd name="T20" fmla="*/ 111 w 835"/>
                <a:gd name="T21" fmla="*/ 430 h 749"/>
                <a:gd name="T22" fmla="*/ 136 w 835"/>
                <a:gd name="T23" fmla="*/ 451 h 749"/>
                <a:gd name="T24" fmla="*/ 101 w 835"/>
                <a:gd name="T25" fmla="*/ 603 h 749"/>
                <a:gd name="T26" fmla="*/ 148 w 835"/>
                <a:gd name="T27" fmla="*/ 651 h 749"/>
                <a:gd name="T28" fmla="*/ 132 w 835"/>
                <a:gd name="T29" fmla="*/ 737 h 749"/>
                <a:gd name="T30" fmla="*/ 180 w 835"/>
                <a:gd name="T31" fmla="*/ 741 h 749"/>
                <a:gd name="T32" fmla="*/ 228 w 835"/>
                <a:gd name="T33" fmla="*/ 693 h 749"/>
                <a:gd name="T34" fmla="*/ 249 w 835"/>
                <a:gd name="T35" fmla="*/ 706 h 749"/>
                <a:gd name="T36" fmla="*/ 343 w 835"/>
                <a:gd name="T37" fmla="*/ 749 h 749"/>
                <a:gd name="T38" fmla="*/ 363 w 835"/>
                <a:gd name="T39" fmla="*/ 737 h 749"/>
                <a:gd name="T40" fmla="*/ 366 w 835"/>
                <a:gd name="T41" fmla="*/ 704 h 749"/>
                <a:gd name="T42" fmla="*/ 382 w 835"/>
                <a:gd name="T43" fmla="*/ 685 h 749"/>
                <a:gd name="T44" fmla="*/ 518 w 835"/>
                <a:gd name="T45" fmla="*/ 595 h 749"/>
                <a:gd name="T46" fmla="*/ 541 w 835"/>
                <a:gd name="T47" fmla="*/ 626 h 749"/>
                <a:gd name="T48" fmla="*/ 622 w 835"/>
                <a:gd name="T49" fmla="*/ 651 h 749"/>
                <a:gd name="T50" fmla="*/ 668 w 835"/>
                <a:gd name="T51" fmla="*/ 589 h 749"/>
                <a:gd name="T52" fmla="*/ 689 w 835"/>
                <a:gd name="T53" fmla="*/ 603 h 749"/>
                <a:gd name="T54" fmla="*/ 722 w 835"/>
                <a:gd name="T55" fmla="*/ 603 h 749"/>
                <a:gd name="T56" fmla="*/ 722 w 835"/>
                <a:gd name="T57" fmla="*/ 585 h 749"/>
                <a:gd name="T58" fmla="*/ 764 w 835"/>
                <a:gd name="T59" fmla="*/ 570 h 749"/>
                <a:gd name="T60" fmla="*/ 764 w 835"/>
                <a:gd name="T61" fmla="*/ 555 h 749"/>
                <a:gd name="T62" fmla="*/ 781 w 835"/>
                <a:gd name="T63" fmla="*/ 537 h 749"/>
                <a:gd name="T64" fmla="*/ 791 w 835"/>
                <a:gd name="T65" fmla="*/ 541 h 749"/>
                <a:gd name="T66" fmla="*/ 835 w 835"/>
                <a:gd name="T67" fmla="*/ 497 h 749"/>
                <a:gd name="T68" fmla="*/ 799 w 835"/>
                <a:gd name="T69" fmla="*/ 432 h 749"/>
                <a:gd name="T70" fmla="*/ 818 w 835"/>
                <a:gd name="T71" fmla="*/ 342 h 749"/>
                <a:gd name="T72" fmla="*/ 795 w 835"/>
                <a:gd name="T73" fmla="*/ 313 h 749"/>
                <a:gd name="T74" fmla="*/ 733 w 835"/>
                <a:gd name="T75" fmla="*/ 332 h 749"/>
                <a:gd name="T76" fmla="*/ 726 w 835"/>
                <a:gd name="T77" fmla="*/ 321 h 749"/>
                <a:gd name="T78" fmla="*/ 795 w 835"/>
                <a:gd name="T79" fmla="*/ 242 h 749"/>
                <a:gd name="T80" fmla="*/ 764 w 835"/>
                <a:gd name="T81" fmla="*/ 115 h 749"/>
                <a:gd name="T82" fmla="*/ 718 w 835"/>
                <a:gd name="T83" fmla="*/ 152 h 749"/>
                <a:gd name="T84" fmla="*/ 676 w 835"/>
                <a:gd name="T85" fmla="*/ 107 h 749"/>
                <a:gd name="T86" fmla="*/ 637 w 835"/>
                <a:gd name="T87" fmla="*/ 54 h 749"/>
                <a:gd name="T88" fmla="*/ 633 w 835"/>
                <a:gd name="T89" fmla="*/ 21 h 749"/>
                <a:gd name="T90" fmla="*/ 607 w 835"/>
                <a:gd name="T91" fmla="*/ 13 h 749"/>
                <a:gd name="T92" fmla="*/ 574 w 835"/>
                <a:gd name="T93" fmla="*/ 25 h 749"/>
                <a:gd name="T94" fmla="*/ 520 w 835"/>
                <a:gd name="T95" fmla="*/ 0 h 749"/>
                <a:gd name="T96" fmla="*/ 495 w 835"/>
                <a:gd name="T97" fmla="*/ 61 h 749"/>
                <a:gd name="T98" fmla="*/ 451 w 835"/>
                <a:gd name="T99" fmla="*/ 65 h 749"/>
                <a:gd name="T100" fmla="*/ 418 w 835"/>
                <a:gd name="T101" fmla="*/ 115 h 749"/>
                <a:gd name="T102" fmla="*/ 399 w 835"/>
                <a:gd name="T103" fmla="*/ 104 h 749"/>
                <a:gd name="T104" fmla="*/ 366 w 835"/>
                <a:gd name="T105" fmla="*/ 115 h 749"/>
                <a:gd name="T106" fmla="*/ 317 w 835"/>
                <a:gd name="T107" fmla="*/ 86 h 749"/>
                <a:gd name="T108" fmla="*/ 278 w 835"/>
                <a:gd name="T109" fmla="*/ 132 h 749"/>
                <a:gd name="T110" fmla="*/ 278 w 835"/>
                <a:gd name="T111" fmla="*/ 155 h 749"/>
                <a:gd name="T112" fmla="*/ 355 w 835"/>
                <a:gd name="T113" fmla="*/ 200 h 749"/>
                <a:gd name="T114" fmla="*/ 372 w 835"/>
                <a:gd name="T115" fmla="*/ 230 h 749"/>
                <a:gd name="T116" fmla="*/ 317 w 835"/>
                <a:gd name="T117" fmla="*/ 251 h 749"/>
                <a:gd name="T118" fmla="*/ 232 w 835"/>
                <a:gd name="T119" fmla="*/ 249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5" h="749">
                  <a:moveTo>
                    <a:pt x="232" y="249"/>
                  </a:moveTo>
                  <a:lnTo>
                    <a:pt x="209" y="309"/>
                  </a:lnTo>
                  <a:lnTo>
                    <a:pt x="174" y="321"/>
                  </a:lnTo>
                  <a:lnTo>
                    <a:pt x="98" y="309"/>
                  </a:lnTo>
                  <a:lnTo>
                    <a:pt x="80" y="328"/>
                  </a:lnTo>
                  <a:lnTo>
                    <a:pt x="38" y="313"/>
                  </a:lnTo>
                  <a:lnTo>
                    <a:pt x="0" y="368"/>
                  </a:lnTo>
                  <a:lnTo>
                    <a:pt x="17" y="386"/>
                  </a:lnTo>
                  <a:lnTo>
                    <a:pt x="17" y="420"/>
                  </a:lnTo>
                  <a:lnTo>
                    <a:pt x="32" y="455"/>
                  </a:lnTo>
                  <a:lnTo>
                    <a:pt x="111" y="430"/>
                  </a:lnTo>
                  <a:lnTo>
                    <a:pt x="136" y="451"/>
                  </a:lnTo>
                  <a:lnTo>
                    <a:pt x="101" y="603"/>
                  </a:lnTo>
                  <a:lnTo>
                    <a:pt x="148" y="651"/>
                  </a:lnTo>
                  <a:lnTo>
                    <a:pt x="132" y="737"/>
                  </a:lnTo>
                  <a:lnTo>
                    <a:pt x="180" y="741"/>
                  </a:lnTo>
                  <a:lnTo>
                    <a:pt x="228" y="693"/>
                  </a:lnTo>
                  <a:lnTo>
                    <a:pt x="249" y="706"/>
                  </a:lnTo>
                  <a:lnTo>
                    <a:pt x="343" y="749"/>
                  </a:lnTo>
                  <a:lnTo>
                    <a:pt x="363" y="737"/>
                  </a:lnTo>
                  <a:lnTo>
                    <a:pt x="366" y="704"/>
                  </a:lnTo>
                  <a:lnTo>
                    <a:pt x="382" y="685"/>
                  </a:lnTo>
                  <a:lnTo>
                    <a:pt x="518" y="595"/>
                  </a:lnTo>
                  <a:lnTo>
                    <a:pt x="541" y="626"/>
                  </a:lnTo>
                  <a:lnTo>
                    <a:pt x="622" y="651"/>
                  </a:lnTo>
                  <a:lnTo>
                    <a:pt x="668" y="589"/>
                  </a:lnTo>
                  <a:lnTo>
                    <a:pt x="689" y="603"/>
                  </a:lnTo>
                  <a:lnTo>
                    <a:pt x="722" y="603"/>
                  </a:lnTo>
                  <a:lnTo>
                    <a:pt x="722" y="585"/>
                  </a:lnTo>
                  <a:lnTo>
                    <a:pt x="764" y="570"/>
                  </a:lnTo>
                  <a:lnTo>
                    <a:pt x="764" y="555"/>
                  </a:lnTo>
                  <a:lnTo>
                    <a:pt x="781" y="537"/>
                  </a:lnTo>
                  <a:lnTo>
                    <a:pt x="791" y="541"/>
                  </a:lnTo>
                  <a:lnTo>
                    <a:pt x="835" y="497"/>
                  </a:lnTo>
                  <a:lnTo>
                    <a:pt x="799" y="432"/>
                  </a:lnTo>
                  <a:lnTo>
                    <a:pt x="818" y="342"/>
                  </a:lnTo>
                  <a:lnTo>
                    <a:pt x="795" y="313"/>
                  </a:lnTo>
                  <a:lnTo>
                    <a:pt x="733" y="332"/>
                  </a:lnTo>
                  <a:lnTo>
                    <a:pt x="726" y="321"/>
                  </a:lnTo>
                  <a:lnTo>
                    <a:pt x="795" y="242"/>
                  </a:lnTo>
                  <a:lnTo>
                    <a:pt x="764" y="115"/>
                  </a:lnTo>
                  <a:lnTo>
                    <a:pt x="718" y="152"/>
                  </a:lnTo>
                  <a:lnTo>
                    <a:pt x="676" y="107"/>
                  </a:lnTo>
                  <a:lnTo>
                    <a:pt x="637" y="54"/>
                  </a:lnTo>
                  <a:lnTo>
                    <a:pt x="633" y="21"/>
                  </a:lnTo>
                  <a:lnTo>
                    <a:pt x="607" y="13"/>
                  </a:lnTo>
                  <a:lnTo>
                    <a:pt x="574" y="25"/>
                  </a:lnTo>
                  <a:lnTo>
                    <a:pt x="520" y="0"/>
                  </a:lnTo>
                  <a:lnTo>
                    <a:pt x="495" y="61"/>
                  </a:lnTo>
                  <a:lnTo>
                    <a:pt x="451" y="65"/>
                  </a:lnTo>
                  <a:lnTo>
                    <a:pt x="418" y="115"/>
                  </a:lnTo>
                  <a:lnTo>
                    <a:pt x="399" y="104"/>
                  </a:lnTo>
                  <a:lnTo>
                    <a:pt x="366" y="115"/>
                  </a:lnTo>
                  <a:lnTo>
                    <a:pt x="317" y="86"/>
                  </a:lnTo>
                  <a:lnTo>
                    <a:pt x="278" y="132"/>
                  </a:lnTo>
                  <a:lnTo>
                    <a:pt x="278" y="155"/>
                  </a:lnTo>
                  <a:lnTo>
                    <a:pt x="355" y="200"/>
                  </a:lnTo>
                  <a:lnTo>
                    <a:pt x="372" y="230"/>
                  </a:lnTo>
                  <a:lnTo>
                    <a:pt x="317" y="251"/>
                  </a:lnTo>
                  <a:lnTo>
                    <a:pt x="232" y="249"/>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6" name="Freeform 15"/>
            <p:cNvSpPr/>
            <p:nvPr/>
          </p:nvSpPr>
          <p:spPr bwMode="auto">
            <a:xfrm>
              <a:off x="5525771" y="4854511"/>
              <a:ext cx="90488" cy="96838"/>
            </a:xfrm>
            <a:custGeom>
              <a:avLst/>
              <a:gdLst>
                <a:gd name="T0" fmla="*/ 44 w 113"/>
                <a:gd name="T1" fmla="*/ 121 h 121"/>
                <a:gd name="T2" fmla="*/ 0 w 113"/>
                <a:gd name="T3" fmla="*/ 80 h 121"/>
                <a:gd name="T4" fmla="*/ 17 w 113"/>
                <a:gd name="T5" fmla="*/ 52 h 121"/>
                <a:gd name="T6" fmla="*/ 36 w 113"/>
                <a:gd name="T7" fmla="*/ 0 h 121"/>
                <a:gd name="T8" fmla="*/ 88 w 113"/>
                <a:gd name="T9" fmla="*/ 21 h 121"/>
                <a:gd name="T10" fmla="*/ 113 w 113"/>
                <a:gd name="T11" fmla="*/ 55 h 121"/>
                <a:gd name="T12" fmla="*/ 94 w 113"/>
                <a:gd name="T13" fmla="*/ 80 h 121"/>
                <a:gd name="T14" fmla="*/ 44 w 113"/>
                <a:gd name="T15" fmla="*/ 121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121">
                  <a:moveTo>
                    <a:pt x="44" y="121"/>
                  </a:moveTo>
                  <a:lnTo>
                    <a:pt x="0" y="80"/>
                  </a:lnTo>
                  <a:lnTo>
                    <a:pt x="17" y="52"/>
                  </a:lnTo>
                  <a:lnTo>
                    <a:pt x="36" y="0"/>
                  </a:lnTo>
                  <a:lnTo>
                    <a:pt x="88" y="21"/>
                  </a:lnTo>
                  <a:lnTo>
                    <a:pt x="113" y="55"/>
                  </a:lnTo>
                  <a:lnTo>
                    <a:pt x="94" y="80"/>
                  </a:lnTo>
                  <a:lnTo>
                    <a:pt x="44" y="121"/>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7" name="Freeform 16"/>
            <p:cNvSpPr/>
            <p:nvPr/>
          </p:nvSpPr>
          <p:spPr bwMode="auto">
            <a:xfrm>
              <a:off x="4201796" y="4791011"/>
              <a:ext cx="839788" cy="530225"/>
            </a:xfrm>
            <a:custGeom>
              <a:avLst/>
              <a:gdLst>
                <a:gd name="T0" fmla="*/ 146 w 1058"/>
                <a:gd name="T1" fmla="*/ 618 h 668"/>
                <a:gd name="T2" fmla="*/ 269 w 1058"/>
                <a:gd name="T3" fmla="*/ 588 h 668"/>
                <a:gd name="T4" fmla="*/ 277 w 1058"/>
                <a:gd name="T5" fmla="*/ 524 h 668"/>
                <a:gd name="T6" fmla="*/ 457 w 1058"/>
                <a:gd name="T7" fmla="*/ 517 h 668"/>
                <a:gd name="T8" fmla="*/ 542 w 1058"/>
                <a:gd name="T9" fmla="*/ 574 h 668"/>
                <a:gd name="T10" fmla="*/ 615 w 1058"/>
                <a:gd name="T11" fmla="*/ 536 h 668"/>
                <a:gd name="T12" fmla="*/ 649 w 1058"/>
                <a:gd name="T13" fmla="*/ 574 h 668"/>
                <a:gd name="T14" fmla="*/ 701 w 1058"/>
                <a:gd name="T15" fmla="*/ 513 h 668"/>
                <a:gd name="T16" fmla="*/ 718 w 1058"/>
                <a:gd name="T17" fmla="*/ 588 h 668"/>
                <a:gd name="T18" fmla="*/ 766 w 1058"/>
                <a:gd name="T19" fmla="*/ 618 h 668"/>
                <a:gd name="T20" fmla="*/ 855 w 1058"/>
                <a:gd name="T21" fmla="*/ 563 h 668"/>
                <a:gd name="T22" fmla="*/ 999 w 1058"/>
                <a:gd name="T23" fmla="*/ 474 h 668"/>
                <a:gd name="T24" fmla="*/ 989 w 1058"/>
                <a:gd name="T25" fmla="*/ 325 h 668"/>
                <a:gd name="T26" fmla="*/ 1002 w 1058"/>
                <a:gd name="T27" fmla="*/ 273 h 668"/>
                <a:gd name="T28" fmla="*/ 908 w 1058"/>
                <a:gd name="T29" fmla="*/ 227 h 668"/>
                <a:gd name="T30" fmla="*/ 841 w 1058"/>
                <a:gd name="T31" fmla="*/ 227 h 668"/>
                <a:gd name="T32" fmla="*/ 741 w 1058"/>
                <a:gd name="T33" fmla="*/ 190 h 668"/>
                <a:gd name="T34" fmla="*/ 688 w 1058"/>
                <a:gd name="T35" fmla="*/ 129 h 668"/>
                <a:gd name="T36" fmla="*/ 634 w 1058"/>
                <a:gd name="T37" fmla="*/ 125 h 668"/>
                <a:gd name="T38" fmla="*/ 519 w 1058"/>
                <a:gd name="T39" fmla="*/ 125 h 668"/>
                <a:gd name="T40" fmla="*/ 303 w 1058"/>
                <a:gd name="T41" fmla="*/ 0 h 668"/>
                <a:gd name="T42" fmla="*/ 259 w 1058"/>
                <a:gd name="T43" fmla="*/ 14 h 668"/>
                <a:gd name="T44" fmla="*/ 125 w 1058"/>
                <a:gd name="T45" fmla="*/ 14 h 668"/>
                <a:gd name="T46" fmla="*/ 146 w 1058"/>
                <a:gd name="T47" fmla="*/ 62 h 668"/>
                <a:gd name="T48" fmla="*/ 204 w 1058"/>
                <a:gd name="T49" fmla="*/ 77 h 668"/>
                <a:gd name="T50" fmla="*/ 136 w 1058"/>
                <a:gd name="T51" fmla="*/ 125 h 668"/>
                <a:gd name="T52" fmla="*/ 136 w 1058"/>
                <a:gd name="T53" fmla="*/ 183 h 668"/>
                <a:gd name="T54" fmla="*/ 177 w 1058"/>
                <a:gd name="T55" fmla="*/ 238 h 668"/>
                <a:gd name="T56" fmla="*/ 223 w 1058"/>
                <a:gd name="T57" fmla="*/ 367 h 668"/>
                <a:gd name="T58" fmla="*/ 190 w 1058"/>
                <a:gd name="T59" fmla="*/ 388 h 668"/>
                <a:gd name="T60" fmla="*/ 27 w 1058"/>
                <a:gd name="T61" fmla="*/ 453 h 668"/>
                <a:gd name="T62" fmla="*/ 21 w 1058"/>
                <a:gd name="T63" fmla="*/ 509 h 668"/>
                <a:gd name="T64" fmla="*/ 52 w 1058"/>
                <a:gd name="T65" fmla="*/ 578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58" h="668">
                  <a:moveTo>
                    <a:pt x="123" y="668"/>
                  </a:moveTo>
                  <a:lnTo>
                    <a:pt x="146" y="618"/>
                  </a:lnTo>
                  <a:lnTo>
                    <a:pt x="209" y="563"/>
                  </a:lnTo>
                  <a:lnTo>
                    <a:pt x="269" y="588"/>
                  </a:lnTo>
                  <a:lnTo>
                    <a:pt x="307" y="563"/>
                  </a:lnTo>
                  <a:lnTo>
                    <a:pt x="277" y="524"/>
                  </a:lnTo>
                  <a:lnTo>
                    <a:pt x="292" y="505"/>
                  </a:lnTo>
                  <a:lnTo>
                    <a:pt x="457" y="517"/>
                  </a:lnTo>
                  <a:lnTo>
                    <a:pt x="513" y="557"/>
                  </a:lnTo>
                  <a:lnTo>
                    <a:pt x="542" y="574"/>
                  </a:lnTo>
                  <a:lnTo>
                    <a:pt x="584" y="545"/>
                  </a:lnTo>
                  <a:lnTo>
                    <a:pt x="615" y="536"/>
                  </a:lnTo>
                  <a:lnTo>
                    <a:pt x="624" y="574"/>
                  </a:lnTo>
                  <a:lnTo>
                    <a:pt x="649" y="574"/>
                  </a:lnTo>
                  <a:lnTo>
                    <a:pt x="666" y="549"/>
                  </a:lnTo>
                  <a:lnTo>
                    <a:pt x="701" y="513"/>
                  </a:lnTo>
                  <a:lnTo>
                    <a:pt x="718" y="538"/>
                  </a:lnTo>
                  <a:lnTo>
                    <a:pt x="718" y="588"/>
                  </a:lnTo>
                  <a:lnTo>
                    <a:pt x="736" y="611"/>
                  </a:lnTo>
                  <a:lnTo>
                    <a:pt x="766" y="618"/>
                  </a:lnTo>
                  <a:lnTo>
                    <a:pt x="801" y="582"/>
                  </a:lnTo>
                  <a:lnTo>
                    <a:pt x="855" y="563"/>
                  </a:lnTo>
                  <a:lnTo>
                    <a:pt x="953" y="470"/>
                  </a:lnTo>
                  <a:lnTo>
                    <a:pt x="999" y="474"/>
                  </a:lnTo>
                  <a:lnTo>
                    <a:pt x="1058" y="455"/>
                  </a:lnTo>
                  <a:lnTo>
                    <a:pt x="989" y="325"/>
                  </a:lnTo>
                  <a:lnTo>
                    <a:pt x="1010" y="286"/>
                  </a:lnTo>
                  <a:lnTo>
                    <a:pt x="1002" y="273"/>
                  </a:lnTo>
                  <a:lnTo>
                    <a:pt x="968" y="261"/>
                  </a:lnTo>
                  <a:lnTo>
                    <a:pt x="908" y="227"/>
                  </a:lnTo>
                  <a:lnTo>
                    <a:pt x="880" y="206"/>
                  </a:lnTo>
                  <a:lnTo>
                    <a:pt x="841" y="227"/>
                  </a:lnTo>
                  <a:lnTo>
                    <a:pt x="797" y="190"/>
                  </a:lnTo>
                  <a:lnTo>
                    <a:pt x="741" y="190"/>
                  </a:lnTo>
                  <a:lnTo>
                    <a:pt x="699" y="163"/>
                  </a:lnTo>
                  <a:lnTo>
                    <a:pt x="688" y="129"/>
                  </a:lnTo>
                  <a:lnTo>
                    <a:pt x="666" y="108"/>
                  </a:lnTo>
                  <a:lnTo>
                    <a:pt x="634" y="125"/>
                  </a:lnTo>
                  <a:lnTo>
                    <a:pt x="607" y="112"/>
                  </a:lnTo>
                  <a:lnTo>
                    <a:pt x="519" y="125"/>
                  </a:lnTo>
                  <a:lnTo>
                    <a:pt x="421" y="104"/>
                  </a:lnTo>
                  <a:lnTo>
                    <a:pt x="303" y="0"/>
                  </a:lnTo>
                  <a:lnTo>
                    <a:pt x="273" y="25"/>
                  </a:lnTo>
                  <a:lnTo>
                    <a:pt x="259" y="14"/>
                  </a:lnTo>
                  <a:lnTo>
                    <a:pt x="234" y="14"/>
                  </a:lnTo>
                  <a:lnTo>
                    <a:pt x="125" y="14"/>
                  </a:lnTo>
                  <a:lnTo>
                    <a:pt x="111" y="27"/>
                  </a:lnTo>
                  <a:lnTo>
                    <a:pt x="146" y="62"/>
                  </a:lnTo>
                  <a:lnTo>
                    <a:pt x="177" y="67"/>
                  </a:lnTo>
                  <a:lnTo>
                    <a:pt x="204" y="77"/>
                  </a:lnTo>
                  <a:lnTo>
                    <a:pt x="190" y="100"/>
                  </a:lnTo>
                  <a:lnTo>
                    <a:pt x="136" y="125"/>
                  </a:lnTo>
                  <a:lnTo>
                    <a:pt x="125" y="167"/>
                  </a:lnTo>
                  <a:lnTo>
                    <a:pt x="136" y="183"/>
                  </a:lnTo>
                  <a:lnTo>
                    <a:pt x="146" y="238"/>
                  </a:lnTo>
                  <a:lnTo>
                    <a:pt x="177" y="238"/>
                  </a:lnTo>
                  <a:lnTo>
                    <a:pt x="209" y="282"/>
                  </a:lnTo>
                  <a:lnTo>
                    <a:pt x="223" y="367"/>
                  </a:lnTo>
                  <a:lnTo>
                    <a:pt x="211" y="396"/>
                  </a:lnTo>
                  <a:lnTo>
                    <a:pt x="190" y="388"/>
                  </a:lnTo>
                  <a:lnTo>
                    <a:pt x="131" y="434"/>
                  </a:lnTo>
                  <a:lnTo>
                    <a:pt x="27" y="453"/>
                  </a:lnTo>
                  <a:lnTo>
                    <a:pt x="0" y="480"/>
                  </a:lnTo>
                  <a:lnTo>
                    <a:pt x="21" y="509"/>
                  </a:lnTo>
                  <a:lnTo>
                    <a:pt x="25" y="572"/>
                  </a:lnTo>
                  <a:lnTo>
                    <a:pt x="52" y="578"/>
                  </a:lnTo>
                  <a:lnTo>
                    <a:pt x="123" y="668"/>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8" name="Freeform 17"/>
            <p:cNvSpPr/>
            <p:nvPr/>
          </p:nvSpPr>
          <p:spPr bwMode="auto">
            <a:xfrm>
              <a:off x="3028633" y="4710048"/>
              <a:ext cx="1346200" cy="1036638"/>
            </a:xfrm>
            <a:custGeom>
              <a:avLst/>
              <a:gdLst>
                <a:gd name="T0" fmla="*/ 661 w 1698"/>
                <a:gd name="T1" fmla="*/ 110 h 1306"/>
                <a:gd name="T2" fmla="*/ 634 w 1698"/>
                <a:gd name="T3" fmla="*/ 39 h 1306"/>
                <a:gd name="T4" fmla="*/ 742 w 1698"/>
                <a:gd name="T5" fmla="*/ 0 h 1306"/>
                <a:gd name="T6" fmla="*/ 761 w 1698"/>
                <a:gd name="T7" fmla="*/ 75 h 1306"/>
                <a:gd name="T8" fmla="*/ 861 w 1698"/>
                <a:gd name="T9" fmla="*/ 162 h 1306"/>
                <a:gd name="T10" fmla="*/ 912 w 1698"/>
                <a:gd name="T11" fmla="*/ 162 h 1306"/>
                <a:gd name="T12" fmla="*/ 955 w 1698"/>
                <a:gd name="T13" fmla="*/ 244 h 1306"/>
                <a:gd name="T14" fmla="*/ 1062 w 1698"/>
                <a:gd name="T15" fmla="*/ 233 h 1306"/>
                <a:gd name="T16" fmla="*/ 1112 w 1698"/>
                <a:gd name="T17" fmla="*/ 192 h 1306"/>
                <a:gd name="T18" fmla="*/ 1145 w 1698"/>
                <a:gd name="T19" fmla="*/ 233 h 1306"/>
                <a:gd name="T20" fmla="*/ 1260 w 1698"/>
                <a:gd name="T21" fmla="*/ 217 h 1306"/>
                <a:gd name="T22" fmla="*/ 1281 w 1698"/>
                <a:gd name="T23" fmla="*/ 252 h 1306"/>
                <a:gd name="T24" fmla="*/ 1404 w 1698"/>
                <a:gd name="T25" fmla="*/ 300 h 1306"/>
                <a:gd name="T26" fmla="*/ 1546 w 1698"/>
                <a:gd name="T27" fmla="*/ 319 h 1306"/>
                <a:gd name="T28" fmla="*/ 1619 w 1698"/>
                <a:gd name="T29" fmla="*/ 338 h 1306"/>
                <a:gd name="T30" fmla="*/ 1681 w 1698"/>
                <a:gd name="T31" fmla="*/ 382 h 1306"/>
                <a:gd name="T32" fmla="*/ 1686 w 1698"/>
                <a:gd name="T33" fmla="*/ 498 h 1306"/>
                <a:gd name="T34" fmla="*/ 1604 w 1698"/>
                <a:gd name="T35" fmla="*/ 536 h 1306"/>
                <a:gd name="T36" fmla="*/ 1473 w 1698"/>
                <a:gd name="T37" fmla="*/ 582 h 1306"/>
                <a:gd name="T38" fmla="*/ 1498 w 1698"/>
                <a:gd name="T39" fmla="*/ 674 h 1306"/>
                <a:gd name="T40" fmla="*/ 1598 w 1698"/>
                <a:gd name="T41" fmla="*/ 768 h 1306"/>
                <a:gd name="T42" fmla="*/ 1554 w 1698"/>
                <a:gd name="T43" fmla="*/ 926 h 1306"/>
                <a:gd name="T44" fmla="*/ 1473 w 1698"/>
                <a:gd name="T45" fmla="*/ 828 h 1306"/>
                <a:gd name="T46" fmla="*/ 1443 w 1698"/>
                <a:gd name="T47" fmla="*/ 787 h 1306"/>
                <a:gd name="T48" fmla="*/ 1356 w 1698"/>
                <a:gd name="T49" fmla="*/ 774 h 1306"/>
                <a:gd name="T50" fmla="*/ 1287 w 1698"/>
                <a:gd name="T51" fmla="*/ 839 h 1306"/>
                <a:gd name="T52" fmla="*/ 1231 w 1698"/>
                <a:gd name="T53" fmla="*/ 878 h 1306"/>
                <a:gd name="T54" fmla="*/ 1151 w 1698"/>
                <a:gd name="T55" fmla="*/ 860 h 1306"/>
                <a:gd name="T56" fmla="*/ 1112 w 1698"/>
                <a:gd name="T57" fmla="*/ 930 h 1306"/>
                <a:gd name="T58" fmla="*/ 1206 w 1698"/>
                <a:gd name="T59" fmla="*/ 1004 h 1306"/>
                <a:gd name="T60" fmla="*/ 1066 w 1698"/>
                <a:gd name="T61" fmla="*/ 1024 h 1306"/>
                <a:gd name="T62" fmla="*/ 1024 w 1698"/>
                <a:gd name="T63" fmla="*/ 976 h 1306"/>
                <a:gd name="T64" fmla="*/ 934 w 1698"/>
                <a:gd name="T65" fmla="*/ 989 h 1306"/>
                <a:gd name="T66" fmla="*/ 912 w 1698"/>
                <a:gd name="T67" fmla="*/ 922 h 1306"/>
                <a:gd name="T68" fmla="*/ 864 w 1698"/>
                <a:gd name="T69" fmla="*/ 887 h 1306"/>
                <a:gd name="T70" fmla="*/ 857 w 1698"/>
                <a:gd name="T71" fmla="*/ 937 h 1306"/>
                <a:gd name="T72" fmla="*/ 807 w 1698"/>
                <a:gd name="T73" fmla="*/ 979 h 1306"/>
                <a:gd name="T74" fmla="*/ 728 w 1698"/>
                <a:gd name="T75" fmla="*/ 1116 h 1306"/>
                <a:gd name="T76" fmla="*/ 699 w 1698"/>
                <a:gd name="T77" fmla="*/ 1275 h 1306"/>
                <a:gd name="T78" fmla="*/ 594 w 1698"/>
                <a:gd name="T79" fmla="*/ 1306 h 1306"/>
                <a:gd name="T80" fmla="*/ 440 w 1698"/>
                <a:gd name="T81" fmla="*/ 1045 h 1306"/>
                <a:gd name="T82" fmla="*/ 350 w 1698"/>
                <a:gd name="T83" fmla="*/ 999 h 1306"/>
                <a:gd name="T84" fmla="*/ 354 w 1698"/>
                <a:gd name="T85" fmla="*/ 930 h 1306"/>
                <a:gd name="T86" fmla="*/ 277 w 1698"/>
                <a:gd name="T87" fmla="*/ 937 h 1306"/>
                <a:gd name="T88" fmla="*/ 204 w 1698"/>
                <a:gd name="T89" fmla="*/ 812 h 1306"/>
                <a:gd name="T90" fmla="*/ 190 w 1698"/>
                <a:gd name="T91" fmla="*/ 572 h 1306"/>
                <a:gd name="T92" fmla="*/ 181 w 1698"/>
                <a:gd name="T93" fmla="*/ 444 h 1306"/>
                <a:gd name="T94" fmla="*/ 0 w 1698"/>
                <a:gd name="T95" fmla="*/ 214 h 1306"/>
                <a:gd name="T96" fmla="*/ 25 w 1698"/>
                <a:gd name="T97" fmla="*/ 154 h 1306"/>
                <a:gd name="T98" fmla="*/ 265 w 1698"/>
                <a:gd name="T99" fmla="*/ 162 h 1306"/>
                <a:gd name="T100" fmla="*/ 342 w 1698"/>
                <a:gd name="T101" fmla="*/ 179 h 1306"/>
                <a:gd name="T102" fmla="*/ 471 w 1698"/>
                <a:gd name="T103" fmla="*/ 240 h 1306"/>
                <a:gd name="T104" fmla="*/ 484 w 1698"/>
                <a:gd name="T105" fmla="*/ 167 h 1306"/>
                <a:gd name="T106" fmla="*/ 563 w 1698"/>
                <a:gd name="T107" fmla="*/ 181 h 1306"/>
                <a:gd name="T108" fmla="*/ 640 w 1698"/>
                <a:gd name="T109" fmla="*/ 166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98" h="1306">
                  <a:moveTo>
                    <a:pt x="640" y="162"/>
                  </a:moveTo>
                  <a:lnTo>
                    <a:pt x="661" y="110"/>
                  </a:lnTo>
                  <a:lnTo>
                    <a:pt x="636" y="81"/>
                  </a:lnTo>
                  <a:lnTo>
                    <a:pt x="634" y="39"/>
                  </a:lnTo>
                  <a:lnTo>
                    <a:pt x="722" y="0"/>
                  </a:lnTo>
                  <a:lnTo>
                    <a:pt x="742" y="0"/>
                  </a:lnTo>
                  <a:lnTo>
                    <a:pt x="757" y="31"/>
                  </a:lnTo>
                  <a:lnTo>
                    <a:pt x="761" y="75"/>
                  </a:lnTo>
                  <a:lnTo>
                    <a:pt x="803" y="102"/>
                  </a:lnTo>
                  <a:lnTo>
                    <a:pt x="861" y="162"/>
                  </a:lnTo>
                  <a:lnTo>
                    <a:pt x="891" y="139"/>
                  </a:lnTo>
                  <a:lnTo>
                    <a:pt x="912" y="162"/>
                  </a:lnTo>
                  <a:lnTo>
                    <a:pt x="920" y="217"/>
                  </a:lnTo>
                  <a:lnTo>
                    <a:pt x="955" y="244"/>
                  </a:lnTo>
                  <a:lnTo>
                    <a:pt x="1047" y="252"/>
                  </a:lnTo>
                  <a:lnTo>
                    <a:pt x="1062" y="233"/>
                  </a:lnTo>
                  <a:lnTo>
                    <a:pt x="1058" y="208"/>
                  </a:lnTo>
                  <a:lnTo>
                    <a:pt x="1112" y="192"/>
                  </a:lnTo>
                  <a:lnTo>
                    <a:pt x="1139" y="200"/>
                  </a:lnTo>
                  <a:lnTo>
                    <a:pt x="1145" y="233"/>
                  </a:lnTo>
                  <a:lnTo>
                    <a:pt x="1168" y="237"/>
                  </a:lnTo>
                  <a:lnTo>
                    <a:pt x="1260" y="217"/>
                  </a:lnTo>
                  <a:lnTo>
                    <a:pt x="1279" y="225"/>
                  </a:lnTo>
                  <a:lnTo>
                    <a:pt x="1281" y="252"/>
                  </a:lnTo>
                  <a:lnTo>
                    <a:pt x="1322" y="262"/>
                  </a:lnTo>
                  <a:lnTo>
                    <a:pt x="1404" y="300"/>
                  </a:lnTo>
                  <a:lnTo>
                    <a:pt x="1448" y="283"/>
                  </a:lnTo>
                  <a:lnTo>
                    <a:pt x="1546" y="319"/>
                  </a:lnTo>
                  <a:lnTo>
                    <a:pt x="1569" y="348"/>
                  </a:lnTo>
                  <a:lnTo>
                    <a:pt x="1619" y="338"/>
                  </a:lnTo>
                  <a:lnTo>
                    <a:pt x="1650" y="340"/>
                  </a:lnTo>
                  <a:lnTo>
                    <a:pt x="1681" y="382"/>
                  </a:lnTo>
                  <a:lnTo>
                    <a:pt x="1698" y="467"/>
                  </a:lnTo>
                  <a:lnTo>
                    <a:pt x="1686" y="498"/>
                  </a:lnTo>
                  <a:lnTo>
                    <a:pt x="1665" y="488"/>
                  </a:lnTo>
                  <a:lnTo>
                    <a:pt x="1604" y="536"/>
                  </a:lnTo>
                  <a:lnTo>
                    <a:pt x="1500" y="555"/>
                  </a:lnTo>
                  <a:lnTo>
                    <a:pt x="1473" y="582"/>
                  </a:lnTo>
                  <a:lnTo>
                    <a:pt x="1496" y="611"/>
                  </a:lnTo>
                  <a:lnTo>
                    <a:pt x="1498" y="674"/>
                  </a:lnTo>
                  <a:lnTo>
                    <a:pt x="1527" y="680"/>
                  </a:lnTo>
                  <a:lnTo>
                    <a:pt x="1598" y="768"/>
                  </a:lnTo>
                  <a:lnTo>
                    <a:pt x="1600" y="889"/>
                  </a:lnTo>
                  <a:lnTo>
                    <a:pt x="1554" y="926"/>
                  </a:lnTo>
                  <a:lnTo>
                    <a:pt x="1512" y="883"/>
                  </a:lnTo>
                  <a:lnTo>
                    <a:pt x="1473" y="828"/>
                  </a:lnTo>
                  <a:lnTo>
                    <a:pt x="1469" y="797"/>
                  </a:lnTo>
                  <a:lnTo>
                    <a:pt x="1443" y="787"/>
                  </a:lnTo>
                  <a:lnTo>
                    <a:pt x="1410" y="799"/>
                  </a:lnTo>
                  <a:lnTo>
                    <a:pt x="1356" y="774"/>
                  </a:lnTo>
                  <a:lnTo>
                    <a:pt x="1331" y="835"/>
                  </a:lnTo>
                  <a:lnTo>
                    <a:pt x="1287" y="839"/>
                  </a:lnTo>
                  <a:lnTo>
                    <a:pt x="1252" y="889"/>
                  </a:lnTo>
                  <a:lnTo>
                    <a:pt x="1231" y="878"/>
                  </a:lnTo>
                  <a:lnTo>
                    <a:pt x="1201" y="889"/>
                  </a:lnTo>
                  <a:lnTo>
                    <a:pt x="1151" y="860"/>
                  </a:lnTo>
                  <a:lnTo>
                    <a:pt x="1112" y="908"/>
                  </a:lnTo>
                  <a:lnTo>
                    <a:pt x="1112" y="930"/>
                  </a:lnTo>
                  <a:lnTo>
                    <a:pt x="1189" y="974"/>
                  </a:lnTo>
                  <a:lnTo>
                    <a:pt x="1206" y="1004"/>
                  </a:lnTo>
                  <a:lnTo>
                    <a:pt x="1151" y="1025"/>
                  </a:lnTo>
                  <a:lnTo>
                    <a:pt x="1066" y="1024"/>
                  </a:lnTo>
                  <a:lnTo>
                    <a:pt x="1055" y="987"/>
                  </a:lnTo>
                  <a:lnTo>
                    <a:pt x="1024" y="976"/>
                  </a:lnTo>
                  <a:lnTo>
                    <a:pt x="970" y="1008"/>
                  </a:lnTo>
                  <a:lnTo>
                    <a:pt x="934" y="989"/>
                  </a:lnTo>
                  <a:lnTo>
                    <a:pt x="932" y="943"/>
                  </a:lnTo>
                  <a:lnTo>
                    <a:pt x="912" y="922"/>
                  </a:lnTo>
                  <a:lnTo>
                    <a:pt x="912" y="897"/>
                  </a:lnTo>
                  <a:lnTo>
                    <a:pt x="864" y="887"/>
                  </a:lnTo>
                  <a:lnTo>
                    <a:pt x="851" y="899"/>
                  </a:lnTo>
                  <a:lnTo>
                    <a:pt x="857" y="937"/>
                  </a:lnTo>
                  <a:lnTo>
                    <a:pt x="818" y="954"/>
                  </a:lnTo>
                  <a:lnTo>
                    <a:pt x="807" y="979"/>
                  </a:lnTo>
                  <a:lnTo>
                    <a:pt x="818" y="1012"/>
                  </a:lnTo>
                  <a:lnTo>
                    <a:pt x="728" y="1116"/>
                  </a:lnTo>
                  <a:lnTo>
                    <a:pt x="742" y="1239"/>
                  </a:lnTo>
                  <a:lnTo>
                    <a:pt x="699" y="1275"/>
                  </a:lnTo>
                  <a:lnTo>
                    <a:pt x="678" y="1252"/>
                  </a:lnTo>
                  <a:lnTo>
                    <a:pt x="594" y="1306"/>
                  </a:lnTo>
                  <a:lnTo>
                    <a:pt x="563" y="1287"/>
                  </a:lnTo>
                  <a:lnTo>
                    <a:pt x="440" y="1045"/>
                  </a:lnTo>
                  <a:lnTo>
                    <a:pt x="390" y="1008"/>
                  </a:lnTo>
                  <a:lnTo>
                    <a:pt x="350" y="999"/>
                  </a:lnTo>
                  <a:lnTo>
                    <a:pt x="331" y="964"/>
                  </a:lnTo>
                  <a:lnTo>
                    <a:pt x="354" y="930"/>
                  </a:lnTo>
                  <a:lnTo>
                    <a:pt x="319" y="899"/>
                  </a:lnTo>
                  <a:lnTo>
                    <a:pt x="277" y="937"/>
                  </a:lnTo>
                  <a:lnTo>
                    <a:pt x="235" y="943"/>
                  </a:lnTo>
                  <a:lnTo>
                    <a:pt x="204" y="812"/>
                  </a:lnTo>
                  <a:lnTo>
                    <a:pt x="196" y="780"/>
                  </a:lnTo>
                  <a:lnTo>
                    <a:pt x="190" y="572"/>
                  </a:lnTo>
                  <a:lnTo>
                    <a:pt x="150" y="467"/>
                  </a:lnTo>
                  <a:lnTo>
                    <a:pt x="181" y="444"/>
                  </a:lnTo>
                  <a:lnTo>
                    <a:pt x="98" y="294"/>
                  </a:lnTo>
                  <a:lnTo>
                    <a:pt x="0" y="214"/>
                  </a:lnTo>
                  <a:lnTo>
                    <a:pt x="14" y="167"/>
                  </a:lnTo>
                  <a:lnTo>
                    <a:pt x="25" y="154"/>
                  </a:lnTo>
                  <a:lnTo>
                    <a:pt x="169" y="131"/>
                  </a:lnTo>
                  <a:lnTo>
                    <a:pt x="265" y="162"/>
                  </a:lnTo>
                  <a:lnTo>
                    <a:pt x="321" y="143"/>
                  </a:lnTo>
                  <a:lnTo>
                    <a:pt x="342" y="179"/>
                  </a:lnTo>
                  <a:lnTo>
                    <a:pt x="413" y="252"/>
                  </a:lnTo>
                  <a:lnTo>
                    <a:pt x="471" y="240"/>
                  </a:lnTo>
                  <a:lnTo>
                    <a:pt x="471" y="196"/>
                  </a:lnTo>
                  <a:lnTo>
                    <a:pt x="484" y="167"/>
                  </a:lnTo>
                  <a:lnTo>
                    <a:pt x="542" y="144"/>
                  </a:lnTo>
                  <a:lnTo>
                    <a:pt x="563" y="181"/>
                  </a:lnTo>
                  <a:lnTo>
                    <a:pt x="594" y="156"/>
                  </a:lnTo>
                  <a:lnTo>
                    <a:pt x="640" y="166"/>
                  </a:lnTo>
                  <a:lnTo>
                    <a:pt x="640" y="162"/>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19" name="Freeform 18"/>
            <p:cNvSpPr/>
            <p:nvPr/>
          </p:nvSpPr>
          <p:spPr bwMode="auto">
            <a:xfrm>
              <a:off x="1060133" y="4316348"/>
              <a:ext cx="2124075" cy="1168400"/>
            </a:xfrm>
            <a:custGeom>
              <a:avLst/>
              <a:gdLst>
                <a:gd name="T0" fmla="*/ 1629 w 2675"/>
                <a:gd name="T1" fmla="*/ 1405 h 1473"/>
                <a:gd name="T2" fmla="*/ 1671 w 2675"/>
                <a:gd name="T3" fmla="*/ 1453 h 1473"/>
                <a:gd name="T4" fmla="*/ 1805 w 2675"/>
                <a:gd name="T5" fmla="*/ 1405 h 1473"/>
                <a:gd name="T6" fmla="*/ 1890 w 2675"/>
                <a:gd name="T7" fmla="*/ 1342 h 1473"/>
                <a:gd name="T8" fmla="*/ 1993 w 2675"/>
                <a:gd name="T9" fmla="*/ 1302 h 1473"/>
                <a:gd name="T10" fmla="*/ 2099 w 2675"/>
                <a:gd name="T11" fmla="*/ 1265 h 1473"/>
                <a:gd name="T12" fmla="*/ 2274 w 2675"/>
                <a:gd name="T13" fmla="*/ 1235 h 1473"/>
                <a:gd name="T14" fmla="*/ 2278 w 2675"/>
                <a:gd name="T15" fmla="*/ 1302 h 1473"/>
                <a:gd name="T16" fmla="*/ 2331 w 2675"/>
                <a:gd name="T17" fmla="*/ 1311 h 1473"/>
                <a:gd name="T18" fmla="*/ 2297 w 2675"/>
                <a:gd name="T19" fmla="*/ 1394 h 1473"/>
                <a:gd name="T20" fmla="*/ 2331 w 2675"/>
                <a:gd name="T21" fmla="*/ 1405 h 1473"/>
                <a:gd name="T22" fmla="*/ 2479 w 2675"/>
                <a:gd name="T23" fmla="*/ 1394 h 1473"/>
                <a:gd name="T24" fmla="*/ 2568 w 2675"/>
                <a:gd name="T25" fmla="*/ 1425 h 1473"/>
                <a:gd name="T26" fmla="*/ 2606 w 2675"/>
                <a:gd name="T27" fmla="*/ 1442 h 1473"/>
                <a:gd name="T28" fmla="*/ 2616 w 2675"/>
                <a:gd name="T29" fmla="*/ 1342 h 1473"/>
                <a:gd name="T30" fmla="*/ 2675 w 2675"/>
                <a:gd name="T31" fmla="*/ 1277 h 1473"/>
                <a:gd name="T32" fmla="*/ 2627 w 2675"/>
                <a:gd name="T33" fmla="*/ 962 h 1473"/>
                <a:gd name="T34" fmla="*/ 2575 w 2675"/>
                <a:gd name="T35" fmla="*/ 789 h 1473"/>
                <a:gd name="T36" fmla="*/ 2449 w 2675"/>
                <a:gd name="T37" fmla="*/ 728 h 1473"/>
                <a:gd name="T38" fmla="*/ 2366 w 2675"/>
                <a:gd name="T39" fmla="*/ 885 h 1473"/>
                <a:gd name="T40" fmla="*/ 2212 w 2675"/>
                <a:gd name="T41" fmla="*/ 803 h 1473"/>
                <a:gd name="T42" fmla="*/ 1930 w 2675"/>
                <a:gd name="T43" fmla="*/ 699 h 1473"/>
                <a:gd name="T44" fmla="*/ 1813 w 2675"/>
                <a:gd name="T45" fmla="*/ 682 h 1473"/>
                <a:gd name="T46" fmla="*/ 1584 w 2675"/>
                <a:gd name="T47" fmla="*/ 584 h 1473"/>
                <a:gd name="T48" fmla="*/ 1475 w 2675"/>
                <a:gd name="T49" fmla="*/ 317 h 1473"/>
                <a:gd name="T50" fmla="*/ 1517 w 2675"/>
                <a:gd name="T51" fmla="*/ 231 h 1473"/>
                <a:gd name="T52" fmla="*/ 1515 w 2675"/>
                <a:gd name="T53" fmla="*/ 114 h 1473"/>
                <a:gd name="T54" fmla="*/ 1531 w 2675"/>
                <a:gd name="T55" fmla="*/ 56 h 1473"/>
                <a:gd name="T56" fmla="*/ 1333 w 2675"/>
                <a:gd name="T57" fmla="*/ 0 h 1473"/>
                <a:gd name="T58" fmla="*/ 1189 w 2675"/>
                <a:gd name="T59" fmla="*/ 18 h 1473"/>
                <a:gd name="T60" fmla="*/ 1006 w 2675"/>
                <a:gd name="T61" fmla="*/ 77 h 1473"/>
                <a:gd name="T62" fmla="*/ 830 w 2675"/>
                <a:gd name="T63" fmla="*/ 100 h 1473"/>
                <a:gd name="T64" fmla="*/ 707 w 2675"/>
                <a:gd name="T65" fmla="*/ 35 h 1473"/>
                <a:gd name="T66" fmla="*/ 513 w 2675"/>
                <a:gd name="T67" fmla="*/ 69 h 1473"/>
                <a:gd name="T68" fmla="*/ 434 w 2675"/>
                <a:gd name="T69" fmla="*/ 25 h 1473"/>
                <a:gd name="T70" fmla="*/ 286 w 2675"/>
                <a:gd name="T71" fmla="*/ 44 h 1473"/>
                <a:gd name="T72" fmla="*/ 215 w 2675"/>
                <a:gd name="T73" fmla="*/ 140 h 1473"/>
                <a:gd name="T74" fmla="*/ 177 w 2675"/>
                <a:gd name="T75" fmla="*/ 190 h 1473"/>
                <a:gd name="T76" fmla="*/ 125 w 2675"/>
                <a:gd name="T77" fmla="*/ 215 h 1473"/>
                <a:gd name="T78" fmla="*/ 100 w 2675"/>
                <a:gd name="T79" fmla="*/ 254 h 1473"/>
                <a:gd name="T80" fmla="*/ 144 w 2675"/>
                <a:gd name="T81" fmla="*/ 338 h 1473"/>
                <a:gd name="T82" fmla="*/ 134 w 2675"/>
                <a:gd name="T83" fmla="*/ 425 h 1473"/>
                <a:gd name="T84" fmla="*/ 38 w 2675"/>
                <a:gd name="T85" fmla="*/ 398 h 1473"/>
                <a:gd name="T86" fmla="*/ 0 w 2675"/>
                <a:gd name="T87" fmla="*/ 428 h 1473"/>
                <a:gd name="T88" fmla="*/ 19 w 2675"/>
                <a:gd name="T89" fmla="*/ 507 h 1473"/>
                <a:gd name="T90" fmla="*/ 14 w 2675"/>
                <a:gd name="T91" fmla="*/ 582 h 1473"/>
                <a:gd name="T92" fmla="*/ 54 w 2675"/>
                <a:gd name="T93" fmla="*/ 609 h 1473"/>
                <a:gd name="T94" fmla="*/ 177 w 2675"/>
                <a:gd name="T95" fmla="*/ 724 h 1473"/>
                <a:gd name="T96" fmla="*/ 248 w 2675"/>
                <a:gd name="T97" fmla="*/ 830 h 1473"/>
                <a:gd name="T98" fmla="*/ 292 w 2675"/>
                <a:gd name="T99" fmla="*/ 866 h 1473"/>
                <a:gd name="T100" fmla="*/ 375 w 2675"/>
                <a:gd name="T101" fmla="*/ 858 h 1473"/>
                <a:gd name="T102" fmla="*/ 565 w 2675"/>
                <a:gd name="T103" fmla="*/ 1069 h 1473"/>
                <a:gd name="T104" fmla="*/ 622 w 2675"/>
                <a:gd name="T105" fmla="*/ 1048 h 1473"/>
                <a:gd name="T106" fmla="*/ 641 w 2675"/>
                <a:gd name="T107" fmla="*/ 1133 h 1473"/>
                <a:gd name="T108" fmla="*/ 759 w 2675"/>
                <a:gd name="T109" fmla="*/ 1181 h 1473"/>
                <a:gd name="T110" fmla="*/ 855 w 2675"/>
                <a:gd name="T111" fmla="*/ 1283 h 1473"/>
                <a:gd name="T112" fmla="*/ 872 w 2675"/>
                <a:gd name="T113" fmla="*/ 1327 h 1473"/>
                <a:gd name="T114" fmla="*/ 983 w 2675"/>
                <a:gd name="T115" fmla="*/ 1321 h 1473"/>
                <a:gd name="T116" fmla="*/ 1166 w 2675"/>
                <a:gd name="T117" fmla="*/ 1363 h 1473"/>
                <a:gd name="T118" fmla="*/ 1250 w 2675"/>
                <a:gd name="T119" fmla="*/ 1388 h 1473"/>
                <a:gd name="T120" fmla="*/ 1256 w 2675"/>
                <a:gd name="T121" fmla="*/ 1473 h 1473"/>
                <a:gd name="T122" fmla="*/ 1413 w 2675"/>
                <a:gd name="T123" fmla="*/ 1344 h 1473"/>
                <a:gd name="T124" fmla="*/ 1542 w 2675"/>
                <a:gd name="T125" fmla="*/ 1394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75" h="1473">
                  <a:moveTo>
                    <a:pt x="1542" y="1394"/>
                  </a:moveTo>
                  <a:lnTo>
                    <a:pt x="1629" y="1405"/>
                  </a:lnTo>
                  <a:lnTo>
                    <a:pt x="1657" y="1444"/>
                  </a:lnTo>
                  <a:lnTo>
                    <a:pt x="1671" y="1453"/>
                  </a:lnTo>
                  <a:lnTo>
                    <a:pt x="1798" y="1428"/>
                  </a:lnTo>
                  <a:lnTo>
                    <a:pt x="1805" y="1405"/>
                  </a:lnTo>
                  <a:lnTo>
                    <a:pt x="1828" y="1390"/>
                  </a:lnTo>
                  <a:lnTo>
                    <a:pt x="1890" y="1342"/>
                  </a:lnTo>
                  <a:lnTo>
                    <a:pt x="1944" y="1332"/>
                  </a:lnTo>
                  <a:lnTo>
                    <a:pt x="1993" y="1302"/>
                  </a:lnTo>
                  <a:lnTo>
                    <a:pt x="2088" y="1246"/>
                  </a:lnTo>
                  <a:lnTo>
                    <a:pt x="2099" y="1265"/>
                  </a:lnTo>
                  <a:lnTo>
                    <a:pt x="2170" y="1290"/>
                  </a:lnTo>
                  <a:lnTo>
                    <a:pt x="2274" y="1235"/>
                  </a:lnTo>
                  <a:lnTo>
                    <a:pt x="2305" y="1258"/>
                  </a:lnTo>
                  <a:lnTo>
                    <a:pt x="2278" y="1302"/>
                  </a:lnTo>
                  <a:lnTo>
                    <a:pt x="2289" y="1311"/>
                  </a:lnTo>
                  <a:lnTo>
                    <a:pt x="2331" y="1311"/>
                  </a:lnTo>
                  <a:lnTo>
                    <a:pt x="2333" y="1331"/>
                  </a:lnTo>
                  <a:lnTo>
                    <a:pt x="2297" y="1394"/>
                  </a:lnTo>
                  <a:lnTo>
                    <a:pt x="2308" y="1405"/>
                  </a:lnTo>
                  <a:lnTo>
                    <a:pt x="2331" y="1405"/>
                  </a:lnTo>
                  <a:lnTo>
                    <a:pt x="2433" y="1432"/>
                  </a:lnTo>
                  <a:lnTo>
                    <a:pt x="2479" y="1394"/>
                  </a:lnTo>
                  <a:lnTo>
                    <a:pt x="2547" y="1450"/>
                  </a:lnTo>
                  <a:lnTo>
                    <a:pt x="2568" y="1425"/>
                  </a:lnTo>
                  <a:lnTo>
                    <a:pt x="2585" y="1442"/>
                  </a:lnTo>
                  <a:lnTo>
                    <a:pt x="2606" y="1442"/>
                  </a:lnTo>
                  <a:lnTo>
                    <a:pt x="2618" y="1425"/>
                  </a:lnTo>
                  <a:lnTo>
                    <a:pt x="2616" y="1342"/>
                  </a:lnTo>
                  <a:lnTo>
                    <a:pt x="2631" y="1331"/>
                  </a:lnTo>
                  <a:lnTo>
                    <a:pt x="2675" y="1277"/>
                  </a:lnTo>
                  <a:lnTo>
                    <a:pt x="2668" y="1068"/>
                  </a:lnTo>
                  <a:lnTo>
                    <a:pt x="2627" y="962"/>
                  </a:lnTo>
                  <a:lnTo>
                    <a:pt x="2656" y="941"/>
                  </a:lnTo>
                  <a:lnTo>
                    <a:pt x="2575" y="789"/>
                  </a:lnTo>
                  <a:lnTo>
                    <a:pt x="2475" y="709"/>
                  </a:lnTo>
                  <a:lnTo>
                    <a:pt x="2449" y="728"/>
                  </a:lnTo>
                  <a:lnTo>
                    <a:pt x="2450" y="774"/>
                  </a:lnTo>
                  <a:lnTo>
                    <a:pt x="2366" y="885"/>
                  </a:lnTo>
                  <a:lnTo>
                    <a:pt x="2224" y="858"/>
                  </a:lnTo>
                  <a:lnTo>
                    <a:pt x="2212" y="803"/>
                  </a:lnTo>
                  <a:lnTo>
                    <a:pt x="2124" y="732"/>
                  </a:lnTo>
                  <a:lnTo>
                    <a:pt x="1930" y="699"/>
                  </a:lnTo>
                  <a:lnTo>
                    <a:pt x="1844" y="684"/>
                  </a:lnTo>
                  <a:lnTo>
                    <a:pt x="1813" y="682"/>
                  </a:lnTo>
                  <a:lnTo>
                    <a:pt x="1738" y="620"/>
                  </a:lnTo>
                  <a:lnTo>
                    <a:pt x="1584" y="584"/>
                  </a:lnTo>
                  <a:lnTo>
                    <a:pt x="1479" y="375"/>
                  </a:lnTo>
                  <a:lnTo>
                    <a:pt x="1475" y="317"/>
                  </a:lnTo>
                  <a:lnTo>
                    <a:pt x="1517" y="294"/>
                  </a:lnTo>
                  <a:lnTo>
                    <a:pt x="1517" y="231"/>
                  </a:lnTo>
                  <a:lnTo>
                    <a:pt x="1548" y="152"/>
                  </a:lnTo>
                  <a:lnTo>
                    <a:pt x="1515" y="114"/>
                  </a:lnTo>
                  <a:lnTo>
                    <a:pt x="1559" y="75"/>
                  </a:lnTo>
                  <a:lnTo>
                    <a:pt x="1531" y="56"/>
                  </a:lnTo>
                  <a:lnTo>
                    <a:pt x="1461" y="56"/>
                  </a:lnTo>
                  <a:lnTo>
                    <a:pt x="1333" y="0"/>
                  </a:lnTo>
                  <a:lnTo>
                    <a:pt x="1250" y="0"/>
                  </a:lnTo>
                  <a:lnTo>
                    <a:pt x="1189" y="18"/>
                  </a:lnTo>
                  <a:lnTo>
                    <a:pt x="1116" y="18"/>
                  </a:lnTo>
                  <a:lnTo>
                    <a:pt x="1006" y="77"/>
                  </a:lnTo>
                  <a:lnTo>
                    <a:pt x="918" y="67"/>
                  </a:lnTo>
                  <a:lnTo>
                    <a:pt x="830" y="100"/>
                  </a:lnTo>
                  <a:lnTo>
                    <a:pt x="755" y="75"/>
                  </a:lnTo>
                  <a:lnTo>
                    <a:pt x="707" y="35"/>
                  </a:lnTo>
                  <a:lnTo>
                    <a:pt x="592" y="18"/>
                  </a:lnTo>
                  <a:lnTo>
                    <a:pt x="513" y="69"/>
                  </a:lnTo>
                  <a:lnTo>
                    <a:pt x="471" y="54"/>
                  </a:lnTo>
                  <a:lnTo>
                    <a:pt x="434" y="25"/>
                  </a:lnTo>
                  <a:lnTo>
                    <a:pt x="352" y="2"/>
                  </a:lnTo>
                  <a:lnTo>
                    <a:pt x="286" y="44"/>
                  </a:lnTo>
                  <a:lnTo>
                    <a:pt x="265" y="112"/>
                  </a:lnTo>
                  <a:lnTo>
                    <a:pt x="215" y="140"/>
                  </a:lnTo>
                  <a:lnTo>
                    <a:pt x="207" y="179"/>
                  </a:lnTo>
                  <a:lnTo>
                    <a:pt x="177" y="190"/>
                  </a:lnTo>
                  <a:lnTo>
                    <a:pt x="138" y="188"/>
                  </a:lnTo>
                  <a:lnTo>
                    <a:pt x="125" y="215"/>
                  </a:lnTo>
                  <a:lnTo>
                    <a:pt x="119" y="254"/>
                  </a:lnTo>
                  <a:lnTo>
                    <a:pt x="100" y="254"/>
                  </a:lnTo>
                  <a:lnTo>
                    <a:pt x="100" y="294"/>
                  </a:lnTo>
                  <a:lnTo>
                    <a:pt x="144" y="338"/>
                  </a:lnTo>
                  <a:lnTo>
                    <a:pt x="144" y="400"/>
                  </a:lnTo>
                  <a:lnTo>
                    <a:pt x="134" y="425"/>
                  </a:lnTo>
                  <a:lnTo>
                    <a:pt x="69" y="432"/>
                  </a:lnTo>
                  <a:lnTo>
                    <a:pt x="38" y="398"/>
                  </a:lnTo>
                  <a:lnTo>
                    <a:pt x="2" y="400"/>
                  </a:lnTo>
                  <a:lnTo>
                    <a:pt x="0" y="428"/>
                  </a:lnTo>
                  <a:lnTo>
                    <a:pt x="15" y="474"/>
                  </a:lnTo>
                  <a:lnTo>
                    <a:pt x="19" y="507"/>
                  </a:lnTo>
                  <a:lnTo>
                    <a:pt x="19" y="551"/>
                  </a:lnTo>
                  <a:lnTo>
                    <a:pt x="14" y="582"/>
                  </a:lnTo>
                  <a:lnTo>
                    <a:pt x="15" y="607"/>
                  </a:lnTo>
                  <a:lnTo>
                    <a:pt x="54" y="609"/>
                  </a:lnTo>
                  <a:lnTo>
                    <a:pt x="81" y="649"/>
                  </a:lnTo>
                  <a:lnTo>
                    <a:pt x="177" y="724"/>
                  </a:lnTo>
                  <a:lnTo>
                    <a:pt x="177" y="749"/>
                  </a:lnTo>
                  <a:lnTo>
                    <a:pt x="248" y="830"/>
                  </a:lnTo>
                  <a:lnTo>
                    <a:pt x="267" y="858"/>
                  </a:lnTo>
                  <a:lnTo>
                    <a:pt x="292" y="866"/>
                  </a:lnTo>
                  <a:lnTo>
                    <a:pt x="336" y="822"/>
                  </a:lnTo>
                  <a:lnTo>
                    <a:pt x="375" y="858"/>
                  </a:lnTo>
                  <a:lnTo>
                    <a:pt x="538" y="998"/>
                  </a:lnTo>
                  <a:lnTo>
                    <a:pt x="565" y="1069"/>
                  </a:lnTo>
                  <a:lnTo>
                    <a:pt x="603" y="1069"/>
                  </a:lnTo>
                  <a:lnTo>
                    <a:pt x="622" y="1048"/>
                  </a:lnTo>
                  <a:lnTo>
                    <a:pt x="641" y="1068"/>
                  </a:lnTo>
                  <a:lnTo>
                    <a:pt x="641" y="1133"/>
                  </a:lnTo>
                  <a:lnTo>
                    <a:pt x="738" y="1185"/>
                  </a:lnTo>
                  <a:lnTo>
                    <a:pt x="759" y="1181"/>
                  </a:lnTo>
                  <a:lnTo>
                    <a:pt x="770" y="1235"/>
                  </a:lnTo>
                  <a:lnTo>
                    <a:pt x="855" y="1283"/>
                  </a:lnTo>
                  <a:lnTo>
                    <a:pt x="857" y="1315"/>
                  </a:lnTo>
                  <a:lnTo>
                    <a:pt x="872" y="1327"/>
                  </a:lnTo>
                  <a:lnTo>
                    <a:pt x="941" y="1321"/>
                  </a:lnTo>
                  <a:lnTo>
                    <a:pt x="983" y="1321"/>
                  </a:lnTo>
                  <a:lnTo>
                    <a:pt x="1039" y="1365"/>
                  </a:lnTo>
                  <a:lnTo>
                    <a:pt x="1166" y="1363"/>
                  </a:lnTo>
                  <a:lnTo>
                    <a:pt x="1235" y="1357"/>
                  </a:lnTo>
                  <a:lnTo>
                    <a:pt x="1250" y="1388"/>
                  </a:lnTo>
                  <a:lnTo>
                    <a:pt x="1235" y="1450"/>
                  </a:lnTo>
                  <a:lnTo>
                    <a:pt x="1256" y="1473"/>
                  </a:lnTo>
                  <a:lnTo>
                    <a:pt x="1325" y="1409"/>
                  </a:lnTo>
                  <a:lnTo>
                    <a:pt x="1413" y="1344"/>
                  </a:lnTo>
                  <a:lnTo>
                    <a:pt x="1479" y="1354"/>
                  </a:lnTo>
                  <a:lnTo>
                    <a:pt x="1542" y="1394"/>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20" name="Freeform 19"/>
            <p:cNvSpPr/>
            <p:nvPr/>
          </p:nvSpPr>
          <p:spPr bwMode="auto">
            <a:xfrm>
              <a:off x="2230121" y="4021073"/>
              <a:ext cx="1373188" cy="995363"/>
            </a:xfrm>
            <a:custGeom>
              <a:avLst/>
              <a:gdLst>
                <a:gd name="T0" fmla="*/ 138 w 1728"/>
                <a:gd name="T1" fmla="*/ 466 h 1253"/>
                <a:gd name="T2" fmla="*/ 223 w 1728"/>
                <a:gd name="T3" fmla="*/ 414 h 1253"/>
                <a:gd name="T4" fmla="*/ 186 w 1728"/>
                <a:gd name="T5" fmla="*/ 388 h 1253"/>
                <a:gd name="T6" fmla="*/ 240 w 1728"/>
                <a:gd name="T7" fmla="*/ 340 h 1253"/>
                <a:gd name="T8" fmla="*/ 173 w 1728"/>
                <a:gd name="T9" fmla="*/ 203 h 1253"/>
                <a:gd name="T10" fmla="*/ 215 w 1728"/>
                <a:gd name="T11" fmla="*/ 80 h 1253"/>
                <a:gd name="T12" fmla="*/ 563 w 1728"/>
                <a:gd name="T13" fmla="*/ 0 h 1253"/>
                <a:gd name="T14" fmla="*/ 774 w 1728"/>
                <a:gd name="T15" fmla="*/ 44 h 1253"/>
                <a:gd name="T16" fmla="*/ 897 w 1728"/>
                <a:gd name="T17" fmla="*/ 117 h 1253"/>
                <a:gd name="T18" fmla="*/ 1014 w 1728"/>
                <a:gd name="T19" fmla="*/ 69 h 1253"/>
                <a:gd name="T20" fmla="*/ 1166 w 1728"/>
                <a:gd name="T21" fmla="*/ 54 h 1253"/>
                <a:gd name="T22" fmla="*/ 1358 w 1728"/>
                <a:gd name="T23" fmla="*/ 105 h 1253"/>
                <a:gd name="T24" fmla="*/ 1479 w 1728"/>
                <a:gd name="T25" fmla="*/ 246 h 1253"/>
                <a:gd name="T26" fmla="*/ 1588 w 1728"/>
                <a:gd name="T27" fmla="*/ 286 h 1253"/>
                <a:gd name="T28" fmla="*/ 1696 w 1728"/>
                <a:gd name="T29" fmla="*/ 480 h 1253"/>
                <a:gd name="T30" fmla="*/ 1717 w 1728"/>
                <a:gd name="T31" fmla="*/ 616 h 1253"/>
                <a:gd name="T32" fmla="*/ 1657 w 1728"/>
                <a:gd name="T33" fmla="*/ 710 h 1253"/>
                <a:gd name="T34" fmla="*/ 1596 w 1728"/>
                <a:gd name="T35" fmla="*/ 771 h 1253"/>
                <a:gd name="T36" fmla="*/ 1563 w 1728"/>
                <a:gd name="T37" fmla="*/ 858 h 1253"/>
                <a:gd name="T38" fmla="*/ 1490 w 1728"/>
                <a:gd name="T39" fmla="*/ 814 h 1253"/>
                <a:gd name="T40" fmla="*/ 1496 w 1728"/>
                <a:gd name="T41" fmla="*/ 883 h 1253"/>
                <a:gd name="T42" fmla="*/ 1605 w 1728"/>
                <a:gd name="T43" fmla="*/ 944 h 1253"/>
                <a:gd name="T44" fmla="*/ 1663 w 1728"/>
                <a:gd name="T45" fmla="*/ 973 h 1253"/>
                <a:gd name="T46" fmla="*/ 1642 w 1728"/>
                <a:gd name="T47" fmla="*/ 1027 h 1253"/>
                <a:gd name="T48" fmla="*/ 1563 w 1728"/>
                <a:gd name="T49" fmla="*/ 1044 h 1253"/>
                <a:gd name="T50" fmla="*/ 1486 w 1728"/>
                <a:gd name="T51" fmla="*/ 1031 h 1253"/>
                <a:gd name="T52" fmla="*/ 1471 w 1728"/>
                <a:gd name="T53" fmla="*/ 1102 h 1253"/>
                <a:gd name="T54" fmla="*/ 1344 w 1728"/>
                <a:gd name="T55" fmla="*/ 1040 h 1253"/>
                <a:gd name="T56" fmla="*/ 1265 w 1728"/>
                <a:gd name="T57" fmla="*/ 1023 h 1253"/>
                <a:gd name="T58" fmla="*/ 1024 w 1728"/>
                <a:gd name="T59" fmla="*/ 1015 h 1253"/>
                <a:gd name="T60" fmla="*/ 999 w 1728"/>
                <a:gd name="T61" fmla="*/ 1075 h 1253"/>
                <a:gd name="T62" fmla="*/ 975 w 1728"/>
                <a:gd name="T63" fmla="*/ 1142 h 1253"/>
                <a:gd name="T64" fmla="*/ 747 w 1728"/>
                <a:gd name="T65" fmla="*/ 1223 h 1253"/>
                <a:gd name="T66" fmla="*/ 647 w 1728"/>
                <a:gd name="T67" fmla="*/ 1098 h 1253"/>
                <a:gd name="T68" fmla="*/ 367 w 1728"/>
                <a:gd name="T69" fmla="*/ 1050 h 1253"/>
                <a:gd name="T70" fmla="*/ 261 w 1728"/>
                <a:gd name="T71" fmla="*/ 986 h 1253"/>
                <a:gd name="T72" fmla="*/ 2 w 1728"/>
                <a:gd name="T73" fmla="*/ 741 h 1253"/>
                <a:gd name="T74" fmla="*/ 42 w 1728"/>
                <a:gd name="T75" fmla="*/ 662 h 1253"/>
                <a:gd name="T76" fmla="*/ 73 w 1728"/>
                <a:gd name="T77" fmla="*/ 520 h 1253"/>
                <a:gd name="T78" fmla="*/ 84 w 1728"/>
                <a:gd name="T79" fmla="*/ 443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8" h="1253">
                  <a:moveTo>
                    <a:pt x="84" y="443"/>
                  </a:moveTo>
                  <a:lnTo>
                    <a:pt x="138" y="466"/>
                  </a:lnTo>
                  <a:lnTo>
                    <a:pt x="236" y="434"/>
                  </a:lnTo>
                  <a:lnTo>
                    <a:pt x="223" y="414"/>
                  </a:lnTo>
                  <a:lnTo>
                    <a:pt x="198" y="414"/>
                  </a:lnTo>
                  <a:lnTo>
                    <a:pt x="186" y="388"/>
                  </a:lnTo>
                  <a:lnTo>
                    <a:pt x="192" y="361"/>
                  </a:lnTo>
                  <a:lnTo>
                    <a:pt x="240" y="340"/>
                  </a:lnTo>
                  <a:lnTo>
                    <a:pt x="271" y="286"/>
                  </a:lnTo>
                  <a:lnTo>
                    <a:pt x="173" y="203"/>
                  </a:lnTo>
                  <a:lnTo>
                    <a:pt x="169" y="117"/>
                  </a:lnTo>
                  <a:lnTo>
                    <a:pt x="215" y="80"/>
                  </a:lnTo>
                  <a:lnTo>
                    <a:pt x="541" y="15"/>
                  </a:lnTo>
                  <a:lnTo>
                    <a:pt x="563" y="0"/>
                  </a:lnTo>
                  <a:lnTo>
                    <a:pt x="613" y="6"/>
                  </a:lnTo>
                  <a:lnTo>
                    <a:pt x="774" y="44"/>
                  </a:lnTo>
                  <a:lnTo>
                    <a:pt x="824" y="75"/>
                  </a:lnTo>
                  <a:lnTo>
                    <a:pt x="897" y="117"/>
                  </a:lnTo>
                  <a:lnTo>
                    <a:pt x="941" y="113"/>
                  </a:lnTo>
                  <a:lnTo>
                    <a:pt x="1014" y="69"/>
                  </a:lnTo>
                  <a:lnTo>
                    <a:pt x="1106" y="84"/>
                  </a:lnTo>
                  <a:lnTo>
                    <a:pt x="1166" y="54"/>
                  </a:lnTo>
                  <a:lnTo>
                    <a:pt x="1290" y="130"/>
                  </a:lnTo>
                  <a:lnTo>
                    <a:pt x="1358" y="105"/>
                  </a:lnTo>
                  <a:lnTo>
                    <a:pt x="1394" y="192"/>
                  </a:lnTo>
                  <a:lnTo>
                    <a:pt x="1479" y="246"/>
                  </a:lnTo>
                  <a:lnTo>
                    <a:pt x="1542" y="303"/>
                  </a:lnTo>
                  <a:lnTo>
                    <a:pt x="1588" y="286"/>
                  </a:lnTo>
                  <a:lnTo>
                    <a:pt x="1678" y="403"/>
                  </a:lnTo>
                  <a:lnTo>
                    <a:pt x="1696" y="480"/>
                  </a:lnTo>
                  <a:lnTo>
                    <a:pt x="1728" y="526"/>
                  </a:lnTo>
                  <a:lnTo>
                    <a:pt x="1717" y="616"/>
                  </a:lnTo>
                  <a:lnTo>
                    <a:pt x="1646" y="674"/>
                  </a:lnTo>
                  <a:lnTo>
                    <a:pt x="1657" y="710"/>
                  </a:lnTo>
                  <a:lnTo>
                    <a:pt x="1630" y="737"/>
                  </a:lnTo>
                  <a:lnTo>
                    <a:pt x="1596" y="771"/>
                  </a:lnTo>
                  <a:lnTo>
                    <a:pt x="1596" y="833"/>
                  </a:lnTo>
                  <a:lnTo>
                    <a:pt x="1563" y="858"/>
                  </a:lnTo>
                  <a:lnTo>
                    <a:pt x="1525" y="846"/>
                  </a:lnTo>
                  <a:lnTo>
                    <a:pt x="1490" y="814"/>
                  </a:lnTo>
                  <a:lnTo>
                    <a:pt x="1475" y="850"/>
                  </a:lnTo>
                  <a:lnTo>
                    <a:pt x="1496" y="883"/>
                  </a:lnTo>
                  <a:lnTo>
                    <a:pt x="1554" y="889"/>
                  </a:lnTo>
                  <a:lnTo>
                    <a:pt x="1605" y="944"/>
                  </a:lnTo>
                  <a:lnTo>
                    <a:pt x="1638" y="944"/>
                  </a:lnTo>
                  <a:lnTo>
                    <a:pt x="1663" y="973"/>
                  </a:lnTo>
                  <a:lnTo>
                    <a:pt x="1642" y="1023"/>
                  </a:lnTo>
                  <a:lnTo>
                    <a:pt x="1642" y="1027"/>
                  </a:lnTo>
                  <a:lnTo>
                    <a:pt x="1596" y="1019"/>
                  </a:lnTo>
                  <a:lnTo>
                    <a:pt x="1563" y="1044"/>
                  </a:lnTo>
                  <a:lnTo>
                    <a:pt x="1542" y="1008"/>
                  </a:lnTo>
                  <a:lnTo>
                    <a:pt x="1486" y="1031"/>
                  </a:lnTo>
                  <a:lnTo>
                    <a:pt x="1471" y="1059"/>
                  </a:lnTo>
                  <a:lnTo>
                    <a:pt x="1471" y="1102"/>
                  </a:lnTo>
                  <a:lnTo>
                    <a:pt x="1413" y="1113"/>
                  </a:lnTo>
                  <a:lnTo>
                    <a:pt x="1344" y="1040"/>
                  </a:lnTo>
                  <a:lnTo>
                    <a:pt x="1321" y="1006"/>
                  </a:lnTo>
                  <a:lnTo>
                    <a:pt x="1265" y="1023"/>
                  </a:lnTo>
                  <a:lnTo>
                    <a:pt x="1169" y="994"/>
                  </a:lnTo>
                  <a:lnTo>
                    <a:pt x="1024" y="1015"/>
                  </a:lnTo>
                  <a:lnTo>
                    <a:pt x="1014" y="1031"/>
                  </a:lnTo>
                  <a:lnTo>
                    <a:pt x="999" y="1075"/>
                  </a:lnTo>
                  <a:lnTo>
                    <a:pt x="970" y="1094"/>
                  </a:lnTo>
                  <a:lnTo>
                    <a:pt x="975" y="1142"/>
                  </a:lnTo>
                  <a:lnTo>
                    <a:pt x="889" y="1253"/>
                  </a:lnTo>
                  <a:lnTo>
                    <a:pt x="747" y="1223"/>
                  </a:lnTo>
                  <a:lnTo>
                    <a:pt x="735" y="1169"/>
                  </a:lnTo>
                  <a:lnTo>
                    <a:pt x="647" y="1098"/>
                  </a:lnTo>
                  <a:lnTo>
                    <a:pt x="451" y="1067"/>
                  </a:lnTo>
                  <a:lnTo>
                    <a:pt x="367" y="1050"/>
                  </a:lnTo>
                  <a:lnTo>
                    <a:pt x="334" y="1048"/>
                  </a:lnTo>
                  <a:lnTo>
                    <a:pt x="261" y="986"/>
                  </a:lnTo>
                  <a:lnTo>
                    <a:pt x="107" y="950"/>
                  </a:lnTo>
                  <a:lnTo>
                    <a:pt x="2" y="741"/>
                  </a:lnTo>
                  <a:lnTo>
                    <a:pt x="0" y="685"/>
                  </a:lnTo>
                  <a:lnTo>
                    <a:pt x="42" y="662"/>
                  </a:lnTo>
                  <a:lnTo>
                    <a:pt x="42" y="599"/>
                  </a:lnTo>
                  <a:lnTo>
                    <a:pt x="73" y="520"/>
                  </a:lnTo>
                  <a:lnTo>
                    <a:pt x="36" y="484"/>
                  </a:lnTo>
                  <a:lnTo>
                    <a:pt x="84" y="443"/>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21" name="Freeform 20"/>
            <p:cNvSpPr/>
            <p:nvPr/>
          </p:nvSpPr>
          <p:spPr bwMode="auto">
            <a:xfrm>
              <a:off x="2703196" y="3621023"/>
              <a:ext cx="1487488" cy="1290638"/>
            </a:xfrm>
            <a:custGeom>
              <a:avLst/>
              <a:gdLst>
                <a:gd name="T0" fmla="*/ 0 w 1875"/>
                <a:gd name="T1" fmla="*/ 301 h 1626"/>
                <a:gd name="T2" fmla="*/ 69 w 1875"/>
                <a:gd name="T3" fmla="*/ 228 h 1626"/>
                <a:gd name="T4" fmla="*/ 286 w 1875"/>
                <a:gd name="T5" fmla="*/ 102 h 1626"/>
                <a:gd name="T6" fmla="*/ 340 w 1875"/>
                <a:gd name="T7" fmla="*/ 27 h 1626"/>
                <a:gd name="T8" fmla="*/ 388 w 1875"/>
                <a:gd name="T9" fmla="*/ 2 h 1626"/>
                <a:gd name="T10" fmla="*/ 473 w 1875"/>
                <a:gd name="T11" fmla="*/ 56 h 1626"/>
                <a:gd name="T12" fmla="*/ 478 w 1875"/>
                <a:gd name="T13" fmla="*/ 219 h 1626"/>
                <a:gd name="T14" fmla="*/ 592 w 1875"/>
                <a:gd name="T15" fmla="*/ 355 h 1626"/>
                <a:gd name="T16" fmla="*/ 780 w 1875"/>
                <a:gd name="T17" fmla="*/ 307 h 1626"/>
                <a:gd name="T18" fmla="*/ 832 w 1875"/>
                <a:gd name="T19" fmla="*/ 347 h 1626"/>
                <a:gd name="T20" fmla="*/ 745 w 1875"/>
                <a:gd name="T21" fmla="*/ 438 h 1626"/>
                <a:gd name="T22" fmla="*/ 834 w 1875"/>
                <a:gd name="T23" fmla="*/ 528 h 1626"/>
                <a:gd name="T24" fmla="*/ 876 w 1875"/>
                <a:gd name="T25" fmla="*/ 543 h 1626"/>
                <a:gd name="T26" fmla="*/ 920 w 1875"/>
                <a:gd name="T27" fmla="*/ 608 h 1626"/>
                <a:gd name="T28" fmla="*/ 1095 w 1875"/>
                <a:gd name="T29" fmla="*/ 612 h 1626"/>
                <a:gd name="T30" fmla="*/ 1250 w 1875"/>
                <a:gd name="T31" fmla="*/ 547 h 1626"/>
                <a:gd name="T32" fmla="*/ 1266 w 1875"/>
                <a:gd name="T33" fmla="*/ 651 h 1626"/>
                <a:gd name="T34" fmla="*/ 1225 w 1875"/>
                <a:gd name="T35" fmla="*/ 710 h 1626"/>
                <a:gd name="T36" fmla="*/ 1212 w 1875"/>
                <a:gd name="T37" fmla="*/ 797 h 1626"/>
                <a:gd name="T38" fmla="*/ 1329 w 1875"/>
                <a:gd name="T39" fmla="*/ 848 h 1626"/>
                <a:gd name="T40" fmla="*/ 1444 w 1875"/>
                <a:gd name="T41" fmla="*/ 1058 h 1626"/>
                <a:gd name="T42" fmla="*/ 1504 w 1875"/>
                <a:gd name="T43" fmla="*/ 1136 h 1626"/>
                <a:gd name="T44" fmla="*/ 1565 w 1875"/>
                <a:gd name="T45" fmla="*/ 1181 h 1626"/>
                <a:gd name="T46" fmla="*/ 1583 w 1875"/>
                <a:gd name="T47" fmla="*/ 1129 h 1626"/>
                <a:gd name="T48" fmla="*/ 1638 w 1875"/>
                <a:gd name="T49" fmla="*/ 1060 h 1626"/>
                <a:gd name="T50" fmla="*/ 1583 w 1875"/>
                <a:gd name="T51" fmla="*/ 1010 h 1626"/>
                <a:gd name="T52" fmla="*/ 1617 w 1875"/>
                <a:gd name="T53" fmla="*/ 879 h 1626"/>
                <a:gd name="T54" fmla="*/ 1677 w 1875"/>
                <a:gd name="T55" fmla="*/ 891 h 1626"/>
                <a:gd name="T56" fmla="*/ 1804 w 1875"/>
                <a:gd name="T57" fmla="*/ 971 h 1626"/>
                <a:gd name="T58" fmla="*/ 1875 w 1875"/>
                <a:gd name="T59" fmla="*/ 1046 h 1626"/>
                <a:gd name="T60" fmla="*/ 1859 w 1875"/>
                <a:gd name="T61" fmla="*/ 1148 h 1626"/>
                <a:gd name="T62" fmla="*/ 1763 w 1875"/>
                <a:gd name="T63" fmla="*/ 1181 h 1626"/>
                <a:gd name="T64" fmla="*/ 1752 w 1875"/>
                <a:gd name="T65" fmla="*/ 1205 h 1626"/>
                <a:gd name="T66" fmla="*/ 1686 w 1875"/>
                <a:gd name="T67" fmla="*/ 1238 h 1626"/>
                <a:gd name="T68" fmla="*/ 1604 w 1875"/>
                <a:gd name="T69" fmla="*/ 1219 h 1626"/>
                <a:gd name="T70" fmla="*/ 1604 w 1875"/>
                <a:gd name="T71" fmla="*/ 1255 h 1626"/>
                <a:gd name="T72" fmla="*/ 1573 w 1875"/>
                <a:gd name="T73" fmla="*/ 1309 h 1626"/>
                <a:gd name="T74" fmla="*/ 1585 w 1875"/>
                <a:gd name="T75" fmla="*/ 1411 h 1626"/>
                <a:gd name="T76" fmla="*/ 1596 w 1875"/>
                <a:gd name="T77" fmla="*/ 1459 h 1626"/>
                <a:gd name="T78" fmla="*/ 1510 w 1875"/>
                <a:gd name="T79" fmla="*/ 1474 h 1626"/>
                <a:gd name="T80" fmla="*/ 1521 w 1875"/>
                <a:gd name="T81" fmla="*/ 1566 h 1626"/>
                <a:gd name="T82" fmla="*/ 1471 w 1875"/>
                <a:gd name="T83" fmla="*/ 1607 h 1626"/>
                <a:gd name="T84" fmla="*/ 1364 w 1875"/>
                <a:gd name="T85" fmla="*/ 1618 h 1626"/>
                <a:gd name="T86" fmla="*/ 1321 w 1875"/>
                <a:gd name="T87" fmla="*/ 1534 h 1626"/>
                <a:gd name="T88" fmla="*/ 1270 w 1875"/>
                <a:gd name="T89" fmla="*/ 1534 h 1626"/>
                <a:gd name="T90" fmla="*/ 1170 w 1875"/>
                <a:gd name="T91" fmla="*/ 1447 h 1626"/>
                <a:gd name="T92" fmla="*/ 1151 w 1875"/>
                <a:gd name="T93" fmla="*/ 1372 h 1626"/>
                <a:gd name="T94" fmla="*/ 1041 w 1875"/>
                <a:gd name="T95" fmla="*/ 1411 h 1626"/>
                <a:gd name="T96" fmla="*/ 1012 w 1875"/>
                <a:gd name="T97" fmla="*/ 1455 h 1626"/>
                <a:gd name="T98" fmla="*/ 901 w 1875"/>
                <a:gd name="T99" fmla="*/ 1394 h 1626"/>
                <a:gd name="T100" fmla="*/ 897 w 1875"/>
                <a:gd name="T101" fmla="*/ 1324 h 1626"/>
                <a:gd name="T102" fmla="*/ 970 w 1875"/>
                <a:gd name="T103" fmla="*/ 1369 h 1626"/>
                <a:gd name="T104" fmla="*/ 1003 w 1875"/>
                <a:gd name="T105" fmla="*/ 1282 h 1626"/>
                <a:gd name="T106" fmla="*/ 1066 w 1875"/>
                <a:gd name="T107" fmla="*/ 1219 h 1626"/>
                <a:gd name="T108" fmla="*/ 1122 w 1875"/>
                <a:gd name="T109" fmla="*/ 1125 h 1626"/>
                <a:gd name="T110" fmla="*/ 1103 w 1875"/>
                <a:gd name="T111" fmla="*/ 989 h 1626"/>
                <a:gd name="T112" fmla="*/ 995 w 1875"/>
                <a:gd name="T113" fmla="*/ 793 h 1626"/>
                <a:gd name="T114" fmla="*/ 886 w 1875"/>
                <a:gd name="T115" fmla="*/ 752 h 1626"/>
                <a:gd name="T116" fmla="*/ 765 w 1875"/>
                <a:gd name="T117" fmla="*/ 612 h 1626"/>
                <a:gd name="T118" fmla="*/ 571 w 1875"/>
                <a:gd name="T119" fmla="*/ 559 h 1626"/>
                <a:gd name="T120" fmla="*/ 419 w 1875"/>
                <a:gd name="T121" fmla="*/ 576 h 1626"/>
                <a:gd name="T122" fmla="*/ 302 w 1875"/>
                <a:gd name="T123" fmla="*/ 624 h 1626"/>
                <a:gd name="T124" fmla="*/ 179 w 1875"/>
                <a:gd name="T125" fmla="*/ 551 h 1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75" h="1626">
                  <a:moveTo>
                    <a:pt x="16" y="513"/>
                  </a:moveTo>
                  <a:lnTo>
                    <a:pt x="0" y="301"/>
                  </a:lnTo>
                  <a:lnTo>
                    <a:pt x="8" y="257"/>
                  </a:lnTo>
                  <a:lnTo>
                    <a:pt x="69" y="228"/>
                  </a:lnTo>
                  <a:lnTo>
                    <a:pt x="156" y="157"/>
                  </a:lnTo>
                  <a:lnTo>
                    <a:pt x="286" y="102"/>
                  </a:lnTo>
                  <a:lnTo>
                    <a:pt x="340" y="79"/>
                  </a:lnTo>
                  <a:lnTo>
                    <a:pt x="340" y="27"/>
                  </a:lnTo>
                  <a:lnTo>
                    <a:pt x="365" y="0"/>
                  </a:lnTo>
                  <a:lnTo>
                    <a:pt x="388" y="2"/>
                  </a:lnTo>
                  <a:lnTo>
                    <a:pt x="475" y="15"/>
                  </a:lnTo>
                  <a:lnTo>
                    <a:pt x="473" y="56"/>
                  </a:lnTo>
                  <a:lnTo>
                    <a:pt x="488" y="117"/>
                  </a:lnTo>
                  <a:lnTo>
                    <a:pt x="478" y="219"/>
                  </a:lnTo>
                  <a:lnTo>
                    <a:pt x="553" y="330"/>
                  </a:lnTo>
                  <a:lnTo>
                    <a:pt x="592" y="355"/>
                  </a:lnTo>
                  <a:lnTo>
                    <a:pt x="653" y="307"/>
                  </a:lnTo>
                  <a:lnTo>
                    <a:pt x="780" y="307"/>
                  </a:lnTo>
                  <a:lnTo>
                    <a:pt x="813" y="319"/>
                  </a:lnTo>
                  <a:lnTo>
                    <a:pt x="832" y="347"/>
                  </a:lnTo>
                  <a:lnTo>
                    <a:pt x="816" y="380"/>
                  </a:lnTo>
                  <a:lnTo>
                    <a:pt x="745" y="438"/>
                  </a:lnTo>
                  <a:lnTo>
                    <a:pt x="753" y="468"/>
                  </a:lnTo>
                  <a:lnTo>
                    <a:pt x="834" y="528"/>
                  </a:lnTo>
                  <a:lnTo>
                    <a:pt x="866" y="528"/>
                  </a:lnTo>
                  <a:lnTo>
                    <a:pt x="876" y="543"/>
                  </a:lnTo>
                  <a:lnTo>
                    <a:pt x="870" y="568"/>
                  </a:lnTo>
                  <a:lnTo>
                    <a:pt x="920" y="608"/>
                  </a:lnTo>
                  <a:lnTo>
                    <a:pt x="1037" y="626"/>
                  </a:lnTo>
                  <a:lnTo>
                    <a:pt x="1095" y="612"/>
                  </a:lnTo>
                  <a:lnTo>
                    <a:pt x="1166" y="539"/>
                  </a:lnTo>
                  <a:lnTo>
                    <a:pt x="1250" y="547"/>
                  </a:lnTo>
                  <a:lnTo>
                    <a:pt x="1287" y="603"/>
                  </a:lnTo>
                  <a:lnTo>
                    <a:pt x="1266" y="651"/>
                  </a:lnTo>
                  <a:lnTo>
                    <a:pt x="1273" y="681"/>
                  </a:lnTo>
                  <a:lnTo>
                    <a:pt x="1225" y="710"/>
                  </a:lnTo>
                  <a:lnTo>
                    <a:pt x="1204" y="735"/>
                  </a:lnTo>
                  <a:lnTo>
                    <a:pt x="1212" y="797"/>
                  </a:lnTo>
                  <a:lnTo>
                    <a:pt x="1295" y="854"/>
                  </a:lnTo>
                  <a:lnTo>
                    <a:pt x="1329" y="848"/>
                  </a:lnTo>
                  <a:lnTo>
                    <a:pt x="1425" y="966"/>
                  </a:lnTo>
                  <a:lnTo>
                    <a:pt x="1444" y="1058"/>
                  </a:lnTo>
                  <a:lnTo>
                    <a:pt x="1437" y="1100"/>
                  </a:lnTo>
                  <a:lnTo>
                    <a:pt x="1504" y="1136"/>
                  </a:lnTo>
                  <a:lnTo>
                    <a:pt x="1504" y="1163"/>
                  </a:lnTo>
                  <a:lnTo>
                    <a:pt x="1565" y="1181"/>
                  </a:lnTo>
                  <a:lnTo>
                    <a:pt x="1583" y="1181"/>
                  </a:lnTo>
                  <a:lnTo>
                    <a:pt x="1583" y="1129"/>
                  </a:lnTo>
                  <a:lnTo>
                    <a:pt x="1629" y="1121"/>
                  </a:lnTo>
                  <a:lnTo>
                    <a:pt x="1638" y="1060"/>
                  </a:lnTo>
                  <a:lnTo>
                    <a:pt x="1608" y="1035"/>
                  </a:lnTo>
                  <a:lnTo>
                    <a:pt x="1583" y="1010"/>
                  </a:lnTo>
                  <a:lnTo>
                    <a:pt x="1592" y="894"/>
                  </a:lnTo>
                  <a:lnTo>
                    <a:pt x="1617" y="879"/>
                  </a:lnTo>
                  <a:lnTo>
                    <a:pt x="1659" y="898"/>
                  </a:lnTo>
                  <a:lnTo>
                    <a:pt x="1677" y="891"/>
                  </a:lnTo>
                  <a:lnTo>
                    <a:pt x="1688" y="912"/>
                  </a:lnTo>
                  <a:lnTo>
                    <a:pt x="1804" y="971"/>
                  </a:lnTo>
                  <a:lnTo>
                    <a:pt x="1865" y="1010"/>
                  </a:lnTo>
                  <a:lnTo>
                    <a:pt x="1875" y="1046"/>
                  </a:lnTo>
                  <a:lnTo>
                    <a:pt x="1842" y="1094"/>
                  </a:lnTo>
                  <a:lnTo>
                    <a:pt x="1859" y="1148"/>
                  </a:lnTo>
                  <a:lnTo>
                    <a:pt x="1850" y="1171"/>
                  </a:lnTo>
                  <a:lnTo>
                    <a:pt x="1763" y="1181"/>
                  </a:lnTo>
                  <a:lnTo>
                    <a:pt x="1746" y="1192"/>
                  </a:lnTo>
                  <a:lnTo>
                    <a:pt x="1752" y="1205"/>
                  </a:lnTo>
                  <a:lnTo>
                    <a:pt x="1752" y="1230"/>
                  </a:lnTo>
                  <a:lnTo>
                    <a:pt x="1686" y="1238"/>
                  </a:lnTo>
                  <a:lnTo>
                    <a:pt x="1650" y="1219"/>
                  </a:lnTo>
                  <a:lnTo>
                    <a:pt x="1604" y="1219"/>
                  </a:lnTo>
                  <a:lnTo>
                    <a:pt x="1596" y="1230"/>
                  </a:lnTo>
                  <a:lnTo>
                    <a:pt x="1604" y="1255"/>
                  </a:lnTo>
                  <a:lnTo>
                    <a:pt x="1583" y="1282"/>
                  </a:lnTo>
                  <a:lnTo>
                    <a:pt x="1573" y="1309"/>
                  </a:lnTo>
                  <a:lnTo>
                    <a:pt x="1617" y="1346"/>
                  </a:lnTo>
                  <a:lnTo>
                    <a:pt x="1585" y="1411"/>
                  </a:lnTo>
                  <a:lnTo>
                    <a:pt x="1600" y="1443"/>
                  </a:lnTo>
                  <a:lnTo>
                    <a:pt x="1596" y="1459"/>
                  </a:lnTo>
                  <a:lnTo>
                    <a:pt x="1546" y="1459"/>
                  </a:lnTo>
                  <a:lnTo>
                    <a:pt x="1510" y="1474"/>
                  </a:lnTo>
                  <a:lnTo>
                    <a:pt x="1540" y="1516"/>
                  </a:lnTo>
                  <a:lnTo>
                    <a:pt x="1521" y="1566"/>
                  </a:lnTo>
                  <a:lnTo>
                    <a:pt x="1467" y="1582"/>
                  </a:lnTo>
                  <a:lnTo>
                    <a:pt x="1471" y="1607"/>
                  </a:lnTo>
                  <a:lnTo>
                    <a:pt x="1456" y="1626"/>
                  </a:lnTo>
                  <a:lnTo>
                    <a:pt x="1364" y="1618"/>
                  </a:lnTo>
                  <a:lnTo>
                    <a:pt x="1329" y="1591"/>
                  </a:lnTo>
                  <a:lnTo>
                    <a:pt x="1321" y="1534"/>
                  </a:lnTo>
                  <a:lnTo>
                    <a:pt x="1300" y="1511"/>
                  </a:lnTo>
                  <a:lnTo>
                    <a:pt x="1270" y="1534"/>
                  </a:lnTo>
                  <a:lnTo>
                    <a:pt x="1212" y="1474"/>
                  </a:lnTo>
                  <a:lnTo>
                    <a:pt x="1170" y="1447"/>
                  </a:lnTo>
                  <a:lnTo>
                    <a:pt x="1166" y="1405"/>
                  </a:lnTo>
                  <a:lnTo>
                    <a:pt x="1151" y="1372"/>
                  </a:lnTo>
                  <a:lnTo>
                    <a:pt x="1129" y="1372"/>
                  </a:lnTo>
                  <a:lnTo>
                    <a:pt x="1041" y="1411"/>
                  </a:lnTo>
                  <a:lnTo>
                    <a:pt x="1045" y="1455"/>
                  </a:lnTo>
                  <a:lnTo>
                    <a:pt x="1012" y="1455"/>
                  </a:lnTo>
                  <a:lnTo>
                    <a:pt x="960" y="1399"/>
                  </a:lnTo>
                  <a:lnTo>
                    <a:pt x="901" y="1394"/>
                  </a:lnTo>
                  <a:lnTo>
                    <a:pt x="882" y="1361"/>
                  </a:lnTo>
                  <a:lnTo>
                    <a:pt x="897" y="1324"/>
                  </a:lnTo>
                  <a:lnTo>
                    <a:pt x="932" y="1357"/>
                  </a:lnTo>
                  <a:lnTo>
                    <a:pt x="970" y="1369"/>
                  </a:lnTo>
                  <a:lnTo>
                    <a:pt x="1003" y="1342"/>
                  </a:lnTo>
                  <a:lnTo>
                    <a:pt x="1003" y="1282"/>
                  </a:lnTo>
                  <a:lnTo>
                    <a:pt x="1037" y="1248"/>
                  </a:lnTo>
                  <a:lnTo>
                    <a:pt x="1066" y="1219"/>
                  </a:lnTo>
                  <a:lnTo>
                    <a:pt x="1053" y="1182"/>
                  </a:lnTo>
                  <a:lnTo>
                    <a:pt x="1122" y="1125"/>
                  </a:lnTo>
                  <a:lnTo>
                    <a:pt x="1133" y="1035"/>
                  </a:lnTo>
                  <a:lnTo>
                    <a:pt x="1103" y="989"/>
                  </a:lnTo>
                  <a:lnTo>
                    <a:pt x="1083" y="912"/>
                  </a:lnTo>
                  <a:lnTo>
                    <a:pt x="995" y="793"/>
                  </a:lnTo>
                  <a:lnTo>
                    <a:pt x="949" y="812"/>
                  </a:lnTo>
                  <a:lnTo>
                    <a:pt x="886" y="752"/>
                  </a:lnTo>
                  <a:lnTo>
                    <a:pt x="799" y="699"/>
                  </a:lnTo>
                  <a:lnTo>
                    <a:pt x="765" y="612"/>
                  </a:lnTo>
                  <a:lnTo>
                    <a:pt x="695" y="637"/>
                  </a:lnTo>
                  <a:lnTo>
                    <a:pt x="571" y="559"/>
                  </a:lnTo>
                  <a:lnTo>
                    <a:pt x="511" y="591"/>
                  </a:lnTo>
                  <a:lnTo>
                    <a:pt x="419" y="576"/>
                  </a:lnTo>
                  <a:lnTo>
                    <a:pt x="346" y="618"/>
                  </a:lnTo>
                  <a:lnTo>
                    <a:pt x="302" y="624"/>
                  </a:lnTo>
                  <a:lnTo>
                    <a:pt x="229" y="580"/>
                  </a:lnTo>
                  <a:lnTo>
                    <a:pt x="179" y="551"/>
                  </a:lnTo>
                  <a:lnTo>
                    <a:pt x="16" y="513"/>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22" name="Freeform 21"/>
            <p:cNvSpPr/>
            <p:nvPr/>
          </p:nvSpPr>
          <p:spPr bwMode="auto">
            <a:xfrm>
              <a:off x="799783" y="2705036"/>
              <a:ext cx="2195513" cy="1692275"/>
            </a:xfrm>
            <a:custGeom>
              <a:avLst/>
              <a:gdLst>
                <a:gd name="T0" fmla="*/ 1901 w 2767"/>
                <a:gd name="T1" fmla="*/ 69 h 2133"/>
                <a:gd name="T2" fmla="*/ 1985 w 2767"/>
                <a:gd name="T3" fmla="*/ 179 h 2133"/>
                <a:gd name="T4" fmla="*/ 2104 w 2767"/>
                <a:gd name="T5" fmla="*/ 258 h 2133"/>
                <a:gd name="T6" fmla="*/ 2206 w 2767"/>
                <a:gd name="T7" fmla="*/ 465 h 2133"/>
                <a:gd name="T8" fmla="*/ 2152 w 2767"/>
                <a:gd name="T9" fmla="*/ 626 h 2133"/>
                <a:gd name="T10" fmla="*/ 2450 w 2767"/>
                <a:gd name="T11" fmla="*/ 764 h 2133"/>
                <a:gd name="T12" fmla="*/ 2659 w 2767"/>
                <a:gd name="T13" fmla="*/ 920 h 2133"/>
                <a:gd name="T14" fmla="*/ 2767 w 2767"/>
                <a:gd name="T15" fmla="*/ 1154 h 2133"/>
                <a:gd name="T16" fmla="*/ 2686 w 2767"/>
                <a:gd name="T17" fmla="*/ 1258 h 2133"/>
                <a:gd name="T18" fmla="*/ 2410 w 2767"/>
                <a:gd name="T19" fmla="*/ 1415 h 2133"/>
                <a:gd name="T20" fmla="*/ 2368 w 2767"/>
                <a:gd name="T21" fmla="*/ 1659 h 2133"/>
                <a:gd name="T22" fmla="*/ 1974 w 2767"/>
                <a:gd name="T23" fmla="*/ 1778 h 2133"/>
                <a:gd name="T24" fmla="*/ 2045 w 2767"/>
                <a:gd name="T25" fmla="*/ 2002 h 2133"/>
                <a:gd name="T26" fmla="*/ 2001 w 2767"/>
                <a:gd name="T27" fmla="*/ 2077 h 2133"/>
                <a:gd name="T28" fmla="*/ 1943 w 2767"/>
                <a:gd name="T29" fmla="*/ 2127 h 2133"/>
                <a:gd name="T30" fmla="*/ 1788 w 2767"/>
                <a:gd name="T31" fmla="*/ 2089 h 2133"/>
                <a:gd name="T32" fmla="*/ 1515 w 2767"/>
                <a:gd name="T33" fmla="*/ 2048 h 2133"/>
                <a:gd name="T34" fmla="*/ 1244 w 2767"/>
                <a:gd name="T35" fmla="*/ 2100 h 2133"/>
                <a:gd name="T36" fmla="*/ 1035 w 2767"/>
                <a:gd name="T37" fmla="*/ 2066 h 2133"/>
                <a:gd name="T38" fmla="*/ 797 w 2767"/>
                <a:gd name="T39" fmla="*/ 2085 h 2133"/>
                <a:gd name="T40" fmla="*/ 662 w 2767"/>
                <a:gd name="T41" fmla="*/ 2018 h 2133"/>
                <a:gd name="T42" fmla="*/ 520 w 2767"/>
                <a:gd name="T43" fmla="*/ 1918 h 2133"/>
                <a:gd name="T44" fmla="*/ 211 w 2767"/>
                <a:gd name="T45" fmla="*/ 1860 h 2133"/>
                <a:gd name="T46" fmla="*/ 169 w 2767"/>
                <a:gd name="T47" fmla="*/ 1741 h 2133"/>
                <a:gd name="T48" fmla="*/ 105 w 2767"/>
                <a:gd name="T49" fmla="*/ 1655 h 2133"/>
                <a:gd name="T50" fmla="*/ 61 w 2767"/>
                <a:gd name="T51" fmla="*/ 1571 h 2133"/>
                <a:gd name="T52" fmla="*/ 105 w 2767"/>
                <a:gd name="T53" fmla="*/ 1473 h 2133"/>
                <a:gd name="T54" fmla="*/ 15 w 2767"/>
                <a:gd name="T55" fmla="*/ 1356 h 2133"/>
                <a:gd name="T56" fmla="*/ 7 w 2767"/>
                <a:gd name="T57" fmla="*/ 1229 h 2133"/>
                <a:gd name="T58" fmla="*/ 61 w 2767"/>
                <a:gd name="T59" fmla="*/ 1146 h 2133"/>
                <a:gd name="T60" fmla="*/ 217 w 2767"/>
                <a:gd name="T61" fmla="*/ 1093 h 2133"/>
                <a:gd name="T62" fmla="*/ 294 w 2767"/>
                <a:gd name="T63" fmla="*/ 1098 h 2133"/>
                <a:gd name="T64" fmla="*/ 380 w 2767"/>
                <a:gd name="T65" fmla="*/ 1142 h 2133"/>
                <a:gd name="T66" fmla="*/ 662 w 2767"/>
                <a:gd name="T67" fmla="*/ 1045 h 2133"/>
                <a:gd name="T68" fmla="*/ 898 w 2767"/>
                <a:gd name="T69" fmla="*/ 889 h 2133"/>
                <a:gd name="T70" fmla="*/ 973 w 2767"/>
                <a:gd name="T71" fmla="*/ 820 h 2133"/>
                <a:gd name="T72" fmla="*/ 931 w 2767"/>
                <a:gd name="T73" fmla="*/ 559 h 2133"/>
                <a:gd name="T74" fmla="*/ 1140 w 2767"/>
                <a:gd name="T75" fmla="*/ 511 h 2133"/>
                <a:gd name="T76" fmla="*/ 1233 w 2767"/>
                <a:gd name="T77" fmla="*/ 559 h 2133"/>
                <a:gd name="T78" fmla="*/ 1340 w 2767"/>
                <a:gd name="T79" fmla="*/ 267 h 2133"/>
                <a:gd name="T80" fmla="*/ 1507 w 2767"/>
                <a:gd name="T81" fmla="*/ 306 h 2133"/>
                <a:gd name="T82" fmla="*/ 1651 w 2767"/>
                <a:gd name="T83" fmla="*/ 137 h 2133"/>
                <a:gd name="T84" fmla="*/ 1780 w 2767"/>
                <a:gd name="T85" fmla="*/ 58 h 2133"/>
                <a:gd name="T86" fmla="*/ 1889 w 2767"/>
                <a:gd name="T87" fmla="*/ 16 h 2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67" h="2133">
                  <a:moveTo>
                    <a:pt x="1889" y="16"/>
                  </a:moveTo>
                  <a:lnTo>
                    <a:pt x="1916" y="16"/>
                  </a:lnTo>
                  <a:lnTo>
                    <a:pt x="1901" y="69"/>
                  </a:lnTo>
                  <a:lnTo>
                    <a:pt x="1924" y="102"/>
                  </a:lnTo>
                  <a:lnTo>
                    <a:pt x="1928" y="125"/>
                  </a:lnTo>
                  <a:lnTo>
                    <a:pt x="1985" y="179"/>
                  </a:lnTo>
                  <a:lnTo>
                    <a:pt x="1997" y="225"/>
                  </a:lnTo>
                  <a:lnTo>
                    <a:pt x="2072" y="229"/>
                  </a:lnTo>
                  <a:lnTo>
                    <a:pt x="2104" y="258"/>
                  </a:lnTo>
                  <a:lnTo>
                    <a:pt x="2122" y="258"/>
                  </a:lnTo>
                  <a:lnTo>
                    <a:pt x="2164" y="352"/>
                  </a:lnTo>
                  <a:lnTo>
                    <a:pt x="2206" y="465"/>
                  </a:lnTo>
                  <a:lnTo>
                    <a:pt x="2187" y="532"/>
                  </a:lnTo>
                  <a:lnTo>
                    <a:pt x="2191" y="559"/>
                  </a:lnTo>
                  <a:lnTo>
                    <a:pt x="2152" y="626"/>
                  </a:lnTo>
                  <a:lnTo>
                    <a:pt x="2162" y="682"/>
                  </a:lnTo>
                  <a:lnTo>
                    <a:pt x="2298" y="741"/>
                  </a:lnTo>
                  <a:lnTo>
                    <a:pt x="2450" y="764"/>
                  </a:lnTo>
                  <a:lnTo>
                    <a:pt x="2606" y="872"/>
                  </a:lnTo>
                  <a:lnTo>
                    <a:pt x="2656" y="889"/>
                  </a:lnTo>
                  <a:lnTo>
                    <a:pt x="2659" y="920"/>
                  </a:lnTo>
                  <a:lnTo>
                    <a:pt x="2692" y="987"/>
                  </a:lnTo>
                  <a:lnTo>
                    <a:pt x="2723" y="1075"/>
                  </a:lnTo>
                  <a:lnTo>
                    <a:pt x="2767" y="1154"/>
                  </a:lnTo>
                  <a:lnTo>
                    <a:pt x="2742" y="1183"/>
                  </a:lnTo>
                  <a:lnTo>
                    <a:pt x="2742" y="1233"/>
                  </a:lnTo>
                  <a:lnTo>
                    <a:pt x="2686" y="1258"/>
                  </a:lnTo>
                  <a:lnTo>
                    <a:pt x="2556" y="1311"/>
                  </a:lnTo>
                  <a:lnTo>
                    <a:pt x="2471" y="1384"/>
                  </a:lnTo>
                  <a:lnTo>
                    <a:pt x="2410" y="1415"/>
                  </a:lnTo>
                  <a:lnTo>
                    <a:pt x="2400" y="1457"/>
                  </a:lnTo>
                  <a:lnTo>
                    <a:pt x="2417" y="1667"/>
                  </a:lnTo>
                  <a:lnTo>
                    <a:pt x="2368" y="1659"/>
                  </a:lnTo>
                  <a:lnTo>
                    <a:pt x="2346" y="1676"/>
                  </a:lnTo>
                  <a:lnTo>
                    <a:pt x="2020" y="1741"/>
                  </a:lnTo>
                  <a:lnTo>
                    <a:pt x="1974" y="1778"/>
                  </a:lnTo>
                  <a:lnTo>
                    <a:pt x="1978" y="1864"/>
                  </a:lnTo>
                  <a:lnTo>
                    <a:pt x="2076" y="1947"/>
                  </a:lnTo>
                  <a:lnTo>
                    <a:pt x="2045" y="2002"/>
                  </a:lnTo>
                  <a:lnTo>
                    <a:pt x="1997" y="2024"/>
                  </a:lnTo>
                  <a:lnTo>
                    <a:pt x="1991" y="2048"/>
                  </a:lnTo>
                  <a:lnTo>
                    <a:pt x="2001" y="2077"/>
                  </a:lnTo>
                  <a:lnTo>
                    <a:pt x="2028" y="2077"/>
                  </a:lnTo>
                  <a:lnTo>
                    <a:pt x="2039" y="2096"/>
                  </a:lnTo>
                  <a:lnTo>
                    <a:pt x="1943" y="2127"/>
                  </a:lnTo>
                  <a:lnTo>
                    <a:pt x="1889" y="2104"/>
                  </a:lnTo>
                  <a:lnTo>
                    <a:pt x="1859" y="2089"/>
                  </a:lnTo>
                  <a:lnTo>
                    <a:pt x="1788" y="2089"/>
                  </a:lnTo>
                  <a:lnTo>
                    <a:pt x="1661" y="2029"/>
                  </a:lnTo>
                  <a:lnTo>
                    <a:pt x="1578" y="2029"/>
                  </a:lnTo>
                  <a:lnTo>
                    <a:pt x="1515" y="2048"/>
                  </a:lnTo>
                  <a:lnTo>
                    <a:pt x="1442" y="2048"/>
                  </a:lnTo>
                  <a:lnTo>
                    <a:pt x="1334" y="2110"/>
                  </a:lnTo>
                  <a:lnTo>
                    <a:pt x="1244" y="2100"/>
                  </a:lnTo>
                  <a:lnTo>
                    <a:pt x="1156" y="2133"/>
                  </a:lnTo>
                  <a:lnTo>
                    <a:pt x="1081" y="2104"/>
                  </a:lnTo>
                  <a:lnTo>
                    <a:pt x="1035" y="2066"/>
                  </a:lnTo>
                  <a:lnTo>
                    <a:pt x="920" y="2048"/>
                  </a:lnTo>
                  <a:lnTo>
                    <a:pt x="841" y="2102"/>
                  </a:lnTo>
                  <a:lnTo>
                    <a:pt x="797" y="2085"/>
                  </a:lnTo>
                  <a:lnTo>
                    <a:pt x="760" y="2056"/>
                  </a:lnTo>
                  <a:lnTo>
                    <a:pt x="678" y="2035"/>
                  </a:lnTo>
                  <a:lnTo>
                    <a:pt x="662" y="2018"/>
                  </a:lnTo>
                  <a:lnTo>
                    <a:pt x="628" y="2014"/>
                  </a:lnTo>
                  <a:lnTo>
                    <a:pt x="574" y="1931"/>
                  </a:lnTo>
                  <a:lnTo>
                    <a:pt x="520" y="1918"/>
                  </a:lnTo>
                  <a:lnTo>
                    <a:pt x="380" y="1962"/>
                  </a:lnTo>
                  <a:lnTo>
                    <a:pt x="328" y="1947"/>
                  </a:lnTo>
                  <a:lnTo>
                    <a:pt x="211" y="1860"/>
                  </a:lnTo>
                  <a:lnTo>
                    <a:pt x="178" y="1857"/>
                  </a:lnTo>
                  <a:lnTo>
                    <a:pt x="149" y="1801"/>
                  </a:lnTo>
                  <a:lnTo>
                    <a:pt x="169" y="1741"/>
                  </a:lnTo>
                  <a:lnTo>
                    <a:pt x="165" y="1714"/>
                  </a:lnTo>
                  <a:lnTo>
                    <a:pt x="123" y="1682"/>
                  </a:lnTo>
                  <a:lnTo>
                    <a:pt x="105" y="1655"/>
                  </a:lnTo>
                  <a:lnTo>
                    <a:pt x="15" y="1605"/>
                  </a:lnTo>
                  <a:lnTo>
                    <a:pt x="15" y="1590"/>
                  </a:lnTo>
                  <a:lnTo>
                    <a:pt x="61" y="1571"/>
                  </a:lnTo>
                  <a:lnTo>
                    <a:pt x="84" y="1588"/>
                  </a:lnTo>
                  <a:lnTo>
                    <a:pt x="111" y="1561"/>
                  </a:lnTo>
                  <a:lnTo>
                    <a:pt x="105" y="1473"/>
                  </a:lnTo>
                  <a:lnTo>
                    <a:pt x="111" y="1404"/>
                  </a:lnTo>
                  <a:lnTo>
                    <a:pt x="52" y="1344"/>
                  </a:lnTo>
                  <a:lnTo>
                    <a:pt x="15" y="1356"/>
                  </a:lnTo>
                  <a:lnTo>
                    <a:pt x="0" y="1311"/>
                  </a:lnTo>
                  <a:lnTo>
                    <a:pt x="21" y="1269"/>
                  </a:lnTo>
                  <a:lnTo>
                    <a:pt x="7" y="1229"/>
                  </a:lnTo>
                  <a:lnTo>
                    <a:pt x="46" y="1194"/>
                  </a:lnTo>
                  <a:lnTo>
                    <a:pt x="61" y="1179"/>
                  </a:lnTo>
                  <a:lnTo>
                    <a:pt x="61" y="1146"/>
                  </a:lnTo>
                  <a:lnTo>
                    <a:pt x="115" y="1119"/>
                  </a:lnTo>
                  <a:lnTo>
                    <a:pt x="169" y="1110"/>
                  </a:lnTo>
                  <a:lnTo>
                    <a:pt x="217" y="1093"/>
                  </a:lnTo>
                  <a:lnTo>
                    <a:pt x="255" y="1104"/>
                  </a:lnTo>
                  <a:lnTo>
                    <a:pt x="286" y="1093"/>
                  </a:lnTo>
                  <a:lnTo>
                    <a:pt x="294" y="1098"/>
                  </a:lnTo>
                  <a:lnTo>
                    <a:pt x="299" y="1135"/>
                  </a:lnTo>
                  <a:lnTo>
                    <a:pt x="324" y="1146"/>
                  </a:lnTo>
                  <a:lnTo>
                    <a:pt x="380" y="1142"/>
                  </a:lnTo>
                  <a:lnTo>
                    <a:pt x="453" y="1068"/>
                  </a:lnTo>
                  <a:lnTo>
                    <a:pt x="591" y="1096"/>
                  </a:lnTo>
                  <a:lnTo>
                    <a:pt x="662" y="1045"/>
                  </a:lnTo>
                  <a:lnTo>
                    <a:pt x="868" y="997"/>
                  </a:lnTo>
                  <a:lnTo>
                    <a:pt x="883" y="970"/>
                  </a:lnTo>
                  <a:lnTo>
                    <a:pt x="898" y="889"/>
                  </a:lnTo>
                  <a:lnTo>
                    <a:pt x="958" y="843"/>
                  </a:lnTo>
                  <a:lnTo>
                    <a:pt x="973" y="843"/>
                  </a:lnTo>
                  <a:lnTo>
                    <a:pt x="973" y="820"/>
                  </a:lnTo>
                  <a:lnTo>
                    <a:pt x="977" y="618"/>
                  </a:lnTo>
                  <a:lnTo>
                    <a:pt x="989" y="576"/>
                  </a:lnTo>
                  <a:lnTo>
                    <a:pt x="931" y="559"/>
                  </a:lnTo>
                  <a:lnTo>
                    <a:pt x="931" y="540"/>
                  </a:lnTo>
                  <a:lnTo>
                    <a:pt x="989" y="522"/>
                  </a:lnTo>
                  <a:lnTo>
                    <a:pt x="1140" y="511"/>
                  </a:lnTo>
                  <a:lnTo>
                    <a:pt x="1167" y="540"/>
                  </a:lnTo>
                  <a:lnTo>
                    <a:pt x="1221" y="553"/>
                  </a:lnTo>
                  <a:lnTo>
                    <a:pt x="1233" y="559"/>
                  </a:lnTo>
                  <a:lnTo>
                    <a:pt x="1256" y="528"/>
                  </a:lnTo>
                  <a:lnTo>
                    <a:pt x="1225" y="499"/>
                  </a:lnTo>
                  <a:lnTo>
                    <a:pt x="1340" y="267"/>
                  </a:lnTo>
                  <a:lnTo>
                    <a:pt x="1359" y="252"/>
                  </a:lnTo>
                  <a:lnTo>
                    <a:pt x="1463" y="306"/>
                  </a:lnTo>
                  <a:lnTo>
                    <a:pt x="1507" y="306"/>
                  </a:lnTo>
                  <a:lnTo>
                    <a:pt x="1528" y="334"/>
                  </a:lnTo>
                  <a:lnTo>
                    <a:pt x="1630" y="302"/>
                  </a:lnTo>
                  <a:lnTo>
                    <a:pt x="1651" y="137"/>
                  </a:lnTo>
                  <a:lnTo>
                    <a:pt x="1695" y="106"/>
                  </a:lnTo>
                  <a:lnTo>
                    <a:pt x="1745" y="102"/>
                  </a:lnTo>
                  <a:lnTo>
                    <a:pt x="1780" y="58"/>
                  </a:lnTo>
                  <a:lnTo>
                    <a:pt x="1795" y="16"/>
                  </a:lnTo>
                  <a:lnTo>
                    <a:pt x="1824" y="0"/>
                  </a:lnTo>
                  <a:lnTo>
                    <a:pt x="1889" y="16"/>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23" name="Freeform 22"/>
            <p:cNvSpPr/>
            <p:nvPr/>
          </p:nvSpPr>
          <p:spPr bwMode="auto">
            <a:xfrm>
              <a:off x="3901758" y="4002023"/>
              <a:ext cx="544513" cy="981075"/>
            </a:xfrm>
            <a:custGeom>
              <a:avLst/>
              <a:gdLst>
                <a:gd name="T0" fmla="*/ 570 w 685"/>
                <a:gd name="T1" fmla="*/ 737 h 1236"/>
                <a:gd name="T2" fmla="*/ 555 w 685"/>
                <a:gd name="T3" fmla="*/ 414 h 1236"/>
                <a:gd name="T4" fmla="*/ 601 w 685"/>
                <a:gd name="T5" fmla="*/ 311 h 1236"/>
                <a:gd name="T6" fmla="*/ 599 w 685"/>
                <a:gd name="T7" fmla="*/ 163 h 1236"/>
                <a:gd name="T8" fmla="*/ 626 w 685"/>
                <a:gd name="T9" fmla="*/ 63 h 1236"/>
                <a:gd name="T10" fmla="*/ 605 w 685"/>
                <a:gd name="T11" fmla="*/ 0 h 1236"/>
                <a:gd name="T12" fmla="*/ 499 w 685"/>
                <a:gd name="T13" fmla="*/ 33 h 1236"/>
                <a:gd name="T14" fmla="*/ 466 w 685"/>
                <a:gd name="T15" fmla="*/ 125 h 1236"/>
                <a:gd name="T16" fmla="*/ 426 w 685"/>
                <a:gd name="T17" fmla="*/ 155 h 1236"/>
                <a:gd name="T18" fmla="*/ 292 w 685"/>
                <a:gd name="T19" fmla="*/ 313 h 1236"/>
                <a:gd name="T20" fmla="*/ 190 w 685"/>
                <a:gd name="T21" fmla="*/ 311 h 1236"/>
                <a:gd name="T22" fmla="*/ 167 w 685"/>
                <a:gd name="T23" fmla="*/ 411 h 1236"/>
                <a:gd name="T24" fmla="*/ 292 w 685"/>
                <a:gd name="T25" fmla="*/ 489 h 1236"/>
                <a:gd name="T26" fmla="*/ 365 w 685"/>
                <a:gd name="T27" fmla="*/ 564 h 1236"/>
                <a:gd name="T28" fmla="*/ 351 w 685"/>
                <a:gd name="T29" fmla="*/ 664 h 1236"/>
                <a:gd name="T30" fmla="*/ 253 w 685"/>
                <a:gd name="T31" fmla="*/ 697 h 1236"/>
                <a:gd name="T32" fmla="*/ 242 w 685"/>
                <a:gd name="T33" fmla="*/ 722 h 1236"/>
                <a:gd name="T34" fmla="*/ 174 w 685"/>
                <a:gd name="T35" fmla="*/ 756 h 1236"/>
                <a:gd name="T36" fmla="*/ 92 w 685"/>
                <a:gd name="T37" fmla="*/ 737 h 1236"/>
                <a:gd name="T38" fmla="*/ 92 w 685"/>
                <a:gd name="T39" fmla="*/ 772 h 1236"/>
                <a:gd name="T40" fmla="*/ 61 w 685"/>
                <a:gd name="T41" fmla="*/ 825 h 1236"/>
                <a:gd name="T42" fmla="*/ 73 w 685"/>
                <a:gd name="T43" fmla="*/ 929 h 1236"/>
                <a:gd name="T44" fmla="*/ 84 w 685"/>
                <a:gd name="T45" fmla="*/ 973 h 1236"/>
                <a:gd name="T46" fmla="*/ 0 w 685"/>
                <a:gd name="T47" fmla="*/ 992 h 1236"/>
                <a:gd name="T48" fmla="*/ 9 w 685"/>
                <a:gd name="T49" fmla="*/ 1081 h 1236"/>
                <a:gd name="T50" fmla="*/ 42 w 685"/>
                <a:gd name="T51" fmla="*/ 1121 h 1236"/>
                <a:gd name="T52" fmla="*/ 159 w 685"/>
                <a:gd name="T53" fmla="*/ 1106 h 1236"/>
                <a:gd name="T54" fmla="*/ 182 w 685"/>
                <a:gd name="T55" fmla="*/ 1140 h 1236"/>
                <a:gd name="T56" fmla="*/ 303 w 685"/>
                <a:gd name="T57" fmla="*/ 1188 h 1236"/>
                <a:gd name="T58" fmla="*/ 449 w 685"/>
                <a:gd name="T59" fmla="*/ 1207 h 1236"/>
                <a:gd name="T60" fmla="*/ 522 w 685"/>
                <a:gd name="T61" fmla="*/ 1226 h 1236"/>
                <a:gd name="T62" fmla="*/ 505 w 685"/>
                <a:gd name="T63" fmla="*/ 1155 h 1236"/>
                <a:gd name="T64" fmla="*/ 570 w 685"/>
                <a:gd name="T65" fmla="*/ 1088 h 1236"/>
                <a:gd name="T66" fmla="*/ 555 w 685"/>
                <a:gd name="T67" fmla="*/ 1058 h 1236"/>
                <a:gd name="T68" fmla="*/ 487 w 685"/>
                <a:gd name="T69" fmla="*/ 1015 h 1236"/>
                <a:gd name="T70" fmla="*/ 612 w 685"/>
                <a:gd name="T71" fmla="*/ 1004 h 1236"/>
                <a:gd name="T72" fmla="*/ 653 w 685"/>
                <a:gd name="T73" fmla="*/ 1015 h 1236"/>
                <a:gd name="T74" fmla="*/ 685 w 685"/>
                <a:gd name="T75" fmla="*/ 944 h 1236"/>
                <a:gd name="T76" fmla="*/ 587 w 685"/>
                <a:gd name="T77" fmla="*/ 779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5" h="1236">
                  <a:moveTo>
                    <a:pt x="587" y="779"/>
                  </a:moveTo>
                  <a:lnTo>
                    <a:pt x="570" y="737"/>
                  </a:lnTo>
                  <a:lnTo>
                    <a:pt x="601" y="626"/>
                  </a:lnTo>
                  <a:lnTo>
                    <a:pt x="555" y="414"/>
                  </a:lnTo>
                  <a:lnTo>
                    <a:pt x="587" y="361"/>
                  </a:lnTo>
                  <a:lnTo>
                    <a:pt x="601" y="311"/>
                  </a:lnTo>
                  <a:lnTo>
                    <a:pt x="559" y="224"/>
                  </a:lnTo>
                  <a:lnTo>
                    <a:pt x="599" y="163"/>
                  </a:lnTo>
                  <a:lnTo>
                    <a:pt x="605" y="105"/>
                  </a:lnTo>
                  <a:lnTo>
                    <a:pt x="626" y="63"/>
                  </a:lnTo>
                  <a:lnTo>
                    <a:pt x="622" y="11"/>
                  </a:lnTo>
                  <a:lnTo>
                    <a:pt x="605" y="0"/>
                  </a:lnTo>
                  <a:lnTo>
                    <a:pt x="576" y="31"/>
                  </a:lnTo>
                  <a:lnTo>
                    <a:pt x="499" y="33"/>
                  </a:lnTo>
                  <a:lnTo>
                    <a:pt x="461" y="90"/>
                  </a:lnTo>
                  <a:lnTo>
                    <a:pt x="466" y="125"/>
                  </a:lnTo>
                  <a:lnTo>
                    <a:pt x="457" y="144"/>
                  </a:lnTo>
                  <a:lnTo>
                    <a:pt x="426" y="155"/>
                  </a:lnTo>
                  <a:lnTo>
                    <a:pt x="307" y="324"/>
                  </a:lnTo>
                  <a:lnTo>
                    <a:pt x="292" y="313"/>
                  </a:lnTo>
                  <a:lnTo>
                    <a:pt x="261" y="305"/>
                  </a:lnTo>
                  <a:lnTo>
                    <a:pt x="190" y="311"/>
                  </a:lnTo>
                  <a:lnTo>
                    <a:pt x="171" y="342"/>
                  </a:lnTo>
                  <a:lnTo>
                    <a:pt x="167" y="411"/>
                  </a:lnTo>
                  <a:lnTo>
                    <a:pt x="178" y="432"/>
                  </a:lnTo>
                  <a:lnTo>
                    <a:pt x="292" y="489"/>
                  </a:lnTo>
                  <a:lnTo>
                    <a:pt x="355" y="528"/>
                  </a:lnTo>
                  <a:lnTo>
                    <a:pt x="365" y="564"/>
                  </a:lnTo>
                  <a:lnTo>
                    <a:pt x="332" y="610"/>
                  </a:lnTo>
                  <a:lnTo>
                    <a:pt x="351" y="664"/>
                  </a:lnTo>
                  <a:lnTo>
                    <a:pt x="340" y="689"/>
                  </a:lnTo>
                  <a:lnTo>
                    <a:pt x="253" y="697"/>
                  </a:lnTo>
                  <a:lnTo>
                    <a:pt x="234" y="708"/>
                  </a:lnTo>
                  <a:lnTo>
                    <a:pt x="242" y="722"/>
                  </a:lnTo>
                  <a:lnTo>
                    <a:pt x="242" y="748"/>
                  </a:lnTo>
                  <a:lnTo>
                    <a:pt x="174" y="756"/>
                  </a:lnTo>
                  <a:lnTo>
                    <a:pt x="138" y="737"/>
                  </a:lnTo>
                  <a:lnTo>
                    <a:pt x="92" y="737"/>
                  </a:lnTo>
                  <a:lnTo>
                    <a:pt x="84" y="748"/>
                  </a:lnTo>
                  <a:lnTo>
                    <a:pt x="92" y="772"/>
                  </a:lnTo>
                  <a:lnTo>
                    <a:pt x="69" y="798"/>
                  </a:lnTo>
                  <a:lnTo>
                    <a:pt x="61" y="825"/>
                  </a:lnTo>
                  <a:lnTo>
                    <a:pt x="105" y="862"/>
                  </a:lnTo>
                  <a:lnTo>
                    <a:pt x="73" y="929"/>
                  </a:lnTo>
                  <a:lnTo>
                    <a:pt x="88" y="960"/>
                  </a:lnTo>
                  <a:lnTo>
                    <a:pt x="84" y="973"/>
                  </a:lnTo>
                  <a:lnTo>
                    <a:pt x="34" y="973"/>
                  </a:lnTo>
                  <a:lnTo>
                    <a:pt x="0" y="992"/>
                  </a:lnTo>
                  <a:lnTo>
                    <a:pt x="27" y="1031"/>
                  </a:lnTo>
                  <a:lnTo>
                    <a:pt x="9" y="1081"/>
                  </a:lnTo>
                  <a:lnTo>
                    <a:pt x="38" y="1088"/>
                  </a:lnTo>
                  <a:lnTo>
                    <a:pt x="42" y="1121"/>
                  </a:lnTo>
                  <a:lnTo>
                    <a:pt x="67" y="1125"/>
                  </a:lnTo>
                  <a:lnTo>
                    <a:pt x="159" y="1106"/>
                  </a:lnTo>
                  <a:lnTo>
                    <a:pt x="178" y="1113"/>
                  </a:lnTo>
                  <a:lnTo>
                    <a:pt x="182" y="1140"/>
                  </a:lnTo>
                  <a:lnTo>
                    <a:pt x="222" y="1150"/>
                  </a:lnTo>
                  <a:lnTo>
                    <a:pt x="303" y="1188"/>
                  </a:lnTo>
                  <a:lnTo>
                    <a:pt x="351" y="1171"/>
                  </a:lnTo>
                  <a:lnTo>
                    <a:pt x="449" y="1207"/>
                  </a:lnTo>
                  <a:lnTo>
                    <a:pt x="472" y="1236"/>
                  </a:lnTo>
                  <a:lnTo>
                    <a:pt x="522" y="1226"/>
                  </a:lnTo>
                  <a:lnTo>
                    <a:pt x="514" y="1171"/>
                  </a:lnTo>
                  <a:lnTo>
                    <a:pt x="505" y="1155"/>
                  </a:lnTo>
                  <a:lnTo>
                    <a:pt x="514" y="1113"/>
                  </a:lnTo>
                  <a:lnTo>
                    <a:pt x="570" y="1088"/>
                  </a:lnTo>
                  <a:lnTo>
                    <a:pt x="583" y="1067"/>
                  </a:lnTo>
                  <a:lnTo>
                    <a:pt x="555" y="1058"/>
                  </a:lnTo>
                  <a:lnTo>
                    <a:pt x="522" y="1050"/>
                  </a:lnTo>
                  <a:lnTo>
                    <a:pt x="487" y="1015"/>
                  </a:lnTo>
                  <a:lnTo>
                    <a:pt x="505" y="1004"/>
                  </a:lnTo>
                  <a:lnTo>
                    <a:pt x="612" y="1004"/>
                  </a:lnTo>
                  <a:lnTo>
                    <a:pt x="637" y="1004"/>
                  </a:lnTo>
                  <a:lnTo>
                    <a:pt x="653" y="1015"/>
                  </a:lnTo>
                  <a:lnTo>
                    <a:pt x="685" y="988"/>
                  </a:lnTo>
                  <a:lnTo>
                    <a:pt x="685" y="944"/>
                  </a:lnTo>
                  <a:lnTo>
                    <a:pt x="587" y="798"/>
                  </a:lnTo>
                  <a:lnTo>
                    <a:pt x="587" y="779"/>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24" name="Freeform 23"/>
            <p:cNvSpPr/>
            <p:nvPr/>
          </p:nvSpPr>
          <p:spPr bwMode="auto">
            <a:xfrm>
              <a:off x="4365308" y="4373498"/>
              <a:ext cx="654050" cy="595313"/>
            </a:xfrm>
            <a:custGeom>
              <a:avLst/>
              <a:gdLst>
                <a:gd name="T0" fmla="*/ 97 w 824"/>
                <a:gd name="T1" fmla="*/ 520 h 751"/>
                <a:gd name="T2" fmla="*/ 214 w 824"/>
                <a:gd name="T3" fmla="*/ 628 h 751"/>
                <a:gd name="T4" fmla="*/ 312 w 824"/>
                <a:gd name="T5" fmla="*/ 647 h 751"/>
                <a:gd name="T6" fmla="*/ 402 w 824"/>
                <a:gd name="T7" fmla="*/ 634 h 751"/>
                <a:gd name="T8" fmla="*/ 429 w 824"/>
                <a:gd name="T9" fmla="*/ 647 h 751"/>
                <a:gd name="T10" fmla="*/ 459 w 824"/>
                <a:gd name="T11" fmla="*/ 632 h 751"/>
                <a:gd name="T12" fmla="*/ 483 w 824"/>
                <a:gd name="T13" fmla="*/ 653 h 751"/>
                <a:gd name="T14" fmla="*/ 494 w 824"/>
                <a:gd name="T15" fmla="*/ 687 h 751"/>
                <a:gd name="T16" fmla="*/ 536 w 824"/>
                <a:gd name="T17" fmla="*/ 714 h 751"/>
                <a:gd name="T18" fmla="*/ 594 w 824"/>
                <a:gd name="T19" fmla="*/ 714 h 751"/>
                <a:gd name="T20" fmla="*/ 636 w 824"/>
                <a:gd name="T21" fmla="*/ 751 h 751"/>
                <a:gd name="T22" fmla="*/ 675 w 824"/>
                <a:gd name="T23" fmla="*/ 732 h 751"/>
                <a:gd name="T24" fmla="*/ 705 w 824"/>
                <a:gd name="T25" fmla="*/ 751 h 751"/>
                <a:gd name="T26" fmla="*/ 728 w 824"/>
                <a:gd name="T27" fmla="*/ 697 h 751"/>
                <a:gd name="T28" fmla="*/ 765 w 824"/>
                <a:gd name="T29" fmla="*/ 680 h 751"/>
                <a:gd name="T30" fmla="*/ 772 w 824"/>
                <a:gd name="T31" fmla="*/ 641 h 751"/>
                <a:gd name="T32" fmla="*/ 757 w 824"/>
                <a:gd name="T33" fmla="*/ 568 h 751"/>
                <a:gd name="T34" fmla="*/ 751 w 824"/>
                <a:gd name="T35" fmla="*/ 561 h 751"/>
                <a:gd name="T36" fmla="*/ 715 w 824"/>
                <a:gd name="T37" fmla="*/ 597 h 751"/>
                <a:gd name="T38" fmla="*/ 663 w 824"/>
                <a:gd name="T39" fmla="*/ 555 h 751"/>
                <a:gd name="T40" fmla="*/ 623 w 824"/>
                <a:gd name="T41" fmla="*/ 505 h 751"/>
                <a:gd name="T42" fmla="*/ 663 w 824"/>
                <a:gd name="T43" fmla="*/ 476 h 751"/>
                <a:gd name="T44" fmla="*/ 673 w 824"/>
                <a:gd name="T45" fmla="*/ 423 h 751"/>
                <a:gd name="T46" fmla="*/ 698 w 824"/>
                <a:gd name="T47" fmla="*/ 407 h 751"/>
                <a:gd name="T48" fmla="*/ 694 w 824"/>
                <a:gd name="T49" fmla="*/ 338 h 751"/>
                <a:gd name="T50" fmla="*/ 711 w 824"/>
                <a:gd name="T51" fmla="*/ 325 h 751"/>
                <a:gd name="T52" fmla="*/ 744 w 824"/>
                <a:gd name="T53" fmla="*/ 344 h 751"/>
                <a:gd name="T54" fmla="*/ 765 w 824"/>
                <a:gd name="T55" fmla="*/ 376 h 751"/>
                <a:gd name="T56" fmla="*/ 807 w 824"/>
                <a:gd name="T57" fmla="*/ 344 h 751"/>
                <a:gd name="T58" fmla="*/ 824 w 824"/>
                <a:gd name="T59" fmla="*/ 328 h 751"/>
                <a:gd name="T60" fmla="*/ 817 w 824"/>
                <a:gd name="T61" fmla="*/ 294 h 751"/>
                <a:gd name="T62" fmla="*/ 765 w 824"/>
                <a:gd name="T63" fmla="*/ 267 h 751"/>
                <a:gd name="T64" fmla="*/ 753 w 824"/>
                <a:gd name="T65" fmla="*/ 233 h 751"/>
                <a:gd name="T66" fmla="*/ 663 w 824"/>
                <a:gd name="T67" fmla="*/ 244 h 751"/>
                <a:gd name="T68" fmla="*/ 609 w 824"/>
                <a:gd name="T69" fmla="*/ 194 h 751"/>
                <a:gd name="T70" fmla="*/ 582 w 824"/>
                <a:gd name="T71" fmla="*/ 188 h 751"/>
                <a:gd name="T72" fmla="*/ 582 w 824"/>
                <a:gd name="T73" fmla="*/ 156 h 751"/>
                <a:gd name="T74" fmla="*/ 707 w 824"/>
                <a:gd name="T75" fmla="*/ 14 h 751"/>
                <a:gd name="T76" fmla="*/ 663 w 824"/>
                <a:gd name="T77" fmla="*/ 25 h 751"/>
                <a:gd name="T78" fmla="*/ 632 w 824"/>
                <a:gd name="T79" fmla="*/ 44 h 751"/>
                <a:gd name="T80" fmla="*/ 623 w 824"/>
                <a:gd name="T81" fmla="*/ 29 h 751"/>
                <a:gd name="T82" fmla="*/ 623 w 824"/>
                <a:gd name="T83" fmla="*/ 6 h 751"/>
                <a:gd name="T84" fmla="*/ 600 w 824"/>
                <a:gd name="T85" fmla="*/ 0 h 751"/>
                <a:gd name="T86" fmla="*/ 544 w 824"/>
                <a:gd name="T87" fmla="*/ 21 h 751"/>
                <a:gd name="T88" fmla="*/ 402 w 824"/>
                <a:gd name="T89" fmla="*/ 2 h 751"/>
                <a:gd name="T90" fmla="*/ 392 w 824"/>
                <a:gd name="T91" fmla="*/ 123 h 751"/>
                <a:gd name="T92" fmla="*/ 325 w 824"/>
                <a:gd name="T93" fmla="*/ 177 h 751"/>
                <a:gd name="T94" fmla="*/ 233 w 824"/>
                <a:gd name="T95" fmla="*/ 194 h 751"/>
                <a:gd name="T96" fmla="*/ 104 w 824"/>
                <a:gd name="T97" fmla="*/ 284 h 751"/>
                <a:gd name="T98" fmla="*/ 0 w 824"/>
                <a:gd name="T99" fmla="*/ 313 h 751"/>
                <a:gd name="T100" fmla="*/ 0 w 824"/>
                <a:gd name="T101" fmla="*/ 332 h 751"/>
                <a:gd name="T102" fmla="*/ 97 w 824"/>
                <a:gd name="T103" fmla="*/ 478 h 751"/>
                <a:gd name="T104" fmla="*/ 97 w 824"/>
                <a:gd name="T105" fmla="*/ 52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24" h="751">
                  <a:moveTo>
                    <a:pt x="97" y="520"/>
                  </a:moveTo>
                  <a:lnTo>
                    <a:pt x="214" y="628"/>
                  </a:lnTo>
                  <a:lnTo>
                    <a:pt x="312" y="647"/>
                  </a:lnTo>
                  <a:lnTo>
                    <a:pt x="402" y="634"/>
                  </a:lnTo>
                  <a:lnTo>
                    <a:pt x="429" y="647"/>
                  </a:lnTo>
                  <a:lnTo>
                    <a:pt x="459" y="632"/>
                  </a:lnTo>
                  <a:lnTo>
                    <a:pt x="483" y="653"/>
                  </a:lnTo>
                  <a:lnTo>
                    <a:pt x="494" y="687"/>
                  </a:lnTo>
                  <a:lnTo>
                    <a:pt x="536" y="714"/>
                  </a:lnTo>
                  <a:lnTo>
                    <a:pt x="594" y="714"/>
                  </a:lnTo>
                  <a:lnTo>
                    <a:pt x="636" y="751"/>
                  </a:lnTo>
                  <a:lnTo>
                    <a:pt x="675" y="732"/>
                  </a:lnTo>
                  <a:lnTo>
                    <a:pt x="705" y="751"/>
                  </a:lnTo>
                  <a:lnTo>
                    <a:pt x="728" y="697"/>
                  </a:lnTo>
                  <a:lnTo>
                    <a:pt x="765" y="680"/>
                  </a:lnTo>
                  <a:lnTo>
                    <a:pt x="772" y="641"/>
                  </a:lnTo>
                  <a:lnTo>
                    <a:pt x="757" y="568"/>
                  </a:lnTo>
                  <a:lnTo>
                    <a:pt x="751" y="561"/>
                  </a:lnTo>
                  <a:lnTo>
                    <a:pt x="715" y="597"/>
                  </a:lnTo>
                  <a:lnTo>
                    <a:pt x="663" y="555"/>
                  </a:lnTo>
                  <a:lnTo>
                    <a:pt x="623" y="505"/>
                  </a:lnTo>
                  <a:lnTo>
                    <a:pt x="663" y="476"/>
                  </a:lnTo>
                  <a:lnTo>
                    <a:pt x="673" y="423"/>
                  </a:lnTo>
                  <a:lnTo>
                    <a:pt x="698" y="407"/>
                  </a:lnTo>
                  <a:lnTo>
                    <a:pt x="694" y="338"/>
                  </a:lnTo>
                  <a:lnTo>
                    <a:pt x="711" y="325"/>
                  </a:lnTo>
                  <a:lnTo>
                    <a:pt x="744" y="344"/>
                  </a:lnTo>
                  <a:lnTo>
                    <a:pt x="765" y="376"/>
                  </a:lnTo>
                  <a:lnTo>
                    <a:pt x="807" y="344"/>
                  </a:lnTo>
                  <a:lnTo>
                    <a:pt x="824" y="328"/>
                  </a:lnTo>
                  <a:lnTo>
                    <a:pt x="817" y="294"/>
                  </a:lnTo>
                  <a:lnTo>
                    <a:pt x="765" y="267"/>
                  </a:lnTo>
                  <a:lnTo>
                    <a:pt x="753" y="233"/>
                  </a:lnTo>
                  <a:lnTo>
                    <a:pt x="663" y="244"/>
                  </a:lnTo>
                  <a:lnTo>
                    <a:pt x="609" y="194"/>
                  </a:lnTo>
                  <a:lnTo>
                    <a:pt x="582" y="188"/>
                  </a:lnTo>
                  <a:lnTo>
                    <a:pt x="582" y="156"/>
                  </a:lnTo>
                  <a:lnTo>
                    <a:pt x="707" y="14"/>
                  </a:lnTo>
                  <a:lnTo>
                    <a:pt x="663" y="25"/>
                  </a:lnTo>
                  <a:lnTo>
                    <a:pt x="632" y="44"/>
                  </a:lnTo>
                  <a:lnTo>
                    <a:pt x="623" y="29"/>
                  </a:lnTo>
                  <a:lnTo>
                    <a:pt x="623" y="6"/>
                  </a:lnTo>
                  <a:lnTo>
                    <a:pt x="600" y="0"/>
                  </a:lnTo>
                  <a:lnTo>
                    <a:pt x="544" y="21"/>
                  </a:lnTo>
                  <a:lnTo>
                    <a:pt x="402" y="2"/>
                  </a:lnTo>
                  <a:lnTo>
                    <a:pt x="392" y="123"/>
                  </a:lnTo>
                  <a:lnTo>
                    <a:pt x="325" y="177"/>
                  </a:lnTo>
                  <a:lnTo>
                    <a:pt x="233" y="194"/>
                  </a:lnTo>
                  <a:lnTo>
                    <a:pt x="104" y="284"/>
                  </a:lnTo>
                  <a:lnTo>
                    <a:pt x="0" y="313"/>
                  </a:lnTo>
                  <a:lnTo>
                    <a:pt x="0" y="332"/>
                  </a:lnTo>
                  <a:lnTo>
                    <a:pt x="97" y="478"/>
                  </a:lnTo>
                  <a:lnTo>
                    <a:pt x="97" y="520"/>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25" name="Freeform 24"/>
            <p:cNvSpPr/>
            <p:nvPr/>
          </p:nvSpPr>
          <p:spPr bwMode="auto">
            <a:xfrm>
              <a:off x="4339908" y="3840098"/>
              <a:ext cx="377825" cy="784225"/>
            </a:xfrm>
            <a:custGeom>
              <a:avLst/>
              <a:gdLst>
                <a:gd name="T0" fmla="*/ 30 w 474"/>
                <a:gd name="T1" fmla="*/ 987 h 987"/>
                <a:gd name="T2" fmla="*/ 134 w 474"/>
                <a:gd name="T3" fmla="*/ 956 h 987"/>
                <a:gd name="T4" fmla="*/ 263 w 474"/>
                <a:gd name="T5" fmla="*/ 868 h 987"/>
                <a:gd name="T6" fmla="*/ 353 w 474"/>
                <a:gd name="T7" fmla="*/ 849 h 987"/>
                <a:gd name="T8" fmla="*/ 422 w 474"/>
                <a:gd name="T9" fmla="*/ 795 h 987"/>
                <a:gd name="T10" fmla="*/ 430 w 474"/>
                <a:gd name="T11" fmla="*/ 674 h 987"/>
                <a:gd name="T12" fmla="*/ 397 w 474"/>
                <a:gd name="T13" fmla="*/ 632 h 987"/>
                <a:gd name="T14" fmla="*/ 409 w 474"/>
                <a:gd name="T15" fmla="*/ 597 h 987"/>
                <a:gd name="T16" fmla="*/ 430 w 474"/>
                <a:gd name="T17" fmla="*/ 565 h 987"/>
                <a:gd name="T18" fmla="*/ 438 w 474"/>
                <a:gd name="T19" fmla="*/ 513 h 987"/>
                <a:gd name="T20" fmla="*/ 457 w 474"/>
                <a:gd name="T21" fmla="*/ 478 h 987"/>
                <a:gd name="T22" fmla="*/ 422 w 474"/>
                <a:gd name="T23" fmla="*/ 407 h 987"/>
                <a:gd name="T24" fmla="*/ 372 w 474"/>
                <a:gd name="T25" fmla="*/ 348 h 987"/>
                <a:gd name="T26" fmla="*/ 401 w 474"/>
                <a:gd name="T27" fmla="*/ 254 h 987"/>
                <a:gd name="T28" fmla="*/ 463 w 474"/>
                <a:gd name="T29" fmla="*/ 215 h 987"/>
                <a:gd name="T30" fmla="*/ 474 w 474"/>
                <a:gd name="T31" fmla="*/ 154 h 987"/>
                <a:gd name="T32" fmla="*/ 447 w 474"/>
                <a:gd name="T33" fmla="*/ 100 h 987"/>
                <a:gd name="T34" fmla="*/ 447 w 474"/>
                <a:gd name="T35" fmla="*/ 33 h 987"/>
                <a:gd name="T36" fmla="*/ 409 w 474"/>
                <a:gd name="T37" fmla="*/ 0 h 987"/>
                <a:gd name="T38" fmla="*/ 315 w 474"/>
                <a:gd name="T39" fmla="*/ 45 h 987"/>
                <a:gd name="T40" fmla="*/ 303 w 474"/>
                <a:gd name="T41" fmla="*/ 33 h 987"/>
                <a:gd name="T42" fmla="*/ 251 w 474"/>
                <a:gd name="T43" fmla="*/ 68 h 987"/>
                <a:gd name="T44" fmla="*/ 213 w 474"/>
                <a:gd name="T45" fmla="*/ 66 h 987"/>
                <a:gd name="T46" fmla="*/ 134 w 474"/>
                <a:gd name="T47" fmla="*/ 179 h 987"/>
                <a:gd name="T48" fmla="*/ 109 w 474"/>
                <a:gd name="T49" fmla="*/ 179 h 987"/>
                <a:gd name="T50" fmla="*/ 65 w 474"/>
                <a:gd name="T51" fmla="*/ 215 h 987"/>
                <a:gd name="T52" fmla="*/ 69 w 474"/>
                <a:gd name="T53" fmla="*/ 265 h 987"/>
                <a:gd name="T54" fmla="*/ 48 w 474"/>
                <a:gd name="T55" fmla="*/ 309 h 987"/>
                <a:gd name="T56" fmla="*/ 42 w 474"/>
                <a:gd name="T57" fmla="*/ 367 h 987"/>
                <a:gd name="T58" fmla="*/ 2 w 474"/>
                <a:gd name="T59" fmla="*/ 427 h 987"/>
                <a:gd name="T60" fmla="*/ 44 w 474"/>
                <a:gd name="T61" fmla="*/ 513 h 987"/>
                <a:gd name="T62" fmla="*/ 30 w 474"/>
                <a:gd name="T63" fmla="*/ 565 h 987"/>
                <a:gd name="T64" fmla="*/ 0 w 474"/>
                <a:gd name="T65" fmla="*/ 620 h 987"/>
                <a:gd name="T66" fmla="*/ 44 w 474"/>
                <a:gd name="T67" fmla="*/ 832 h 987"/>
                <a:gd name="T68" fmla="*/ 13 w 474"/>
                <a:gd name="T69" fmla="*/ 943 h 987"/>
                <a:gd name="T70" fmla="*/ 30 w 474"/>
                <a:gd name="T71" fmla="*/ 987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4" h="987">
                  <a:moveTo>
                    <a:pt x="30" y="987"/>
                  </a:moveTo>
                  <a:lnTo>
                    <a:pt x="134" y="956"/>
                  </a:lnTo>
                  <a:lnTo>
                    <a:pt x="263" y="868"/>
                  </a:lnTo>
                  <a:lnTo>
                    <a:pt x="353" y="849"/>
                  </a:lnTo>
                  <a:lnTo>
                    <a:pt x="422" y="795"/>
                  </a:lnTo>
                  <a:lnTo>
                    <a:pt x="430" y="674"/>
                  </a:lnTo>
                  <a:lnTo>
                    <a:pt x="397" y="632"/>
                  </a:lnTo>
                  <a:lnTo>
                    <a:pt x="409" y="597"/>
                  </a:lnTo>
                  <a:lnTo>
                    <a:pt x="430" y="565"/>
                  </a:lnTo>
                  <a:lnTo>
                    <a:pt x="438" y="513"/>
                  </a:lnTo>
                  <a:lnTo>
                    <a:pt x="457" y="478"/>
                  </a:lnTo>
                  <a:lnTo>
                    <a:pt x="422" y="407"/>
                  </a:lnTo>
                  <a:lnTo>
                    <a:pt x="372" y="348"/>
                  </a:lnTo>
                  <a:lnTo>
                    <a:pt x="401" y="254"/>
                  </a:lnTo>
                  <a:lnTo>
                    <a:pt x="463" y="215"/>
                  </a:lnTo>
                  <a:lnTo>
                    <a:pt x="474" y="154"/>
                  </a:lnTo>
                  <a:lnTo>
                    <a:pt x="447" y="100"/>
                  </a:lnTo>
                  <a:lnTo>
                    <a:pt x="447" y="33"/>
                  </a:lnTo>
                  <a:lnTo>
                    <a:pt x="409" y="0"/>
                  </a:lnTo>
                  <a:lnTo>
                    <a:pt x="315" y="45"/>
                  </a:lnTo>
                  <a:lnTo>
                    <a:pt x="303" y="33"/>
                  </a:lnTo>
                  <a:lnTo>
                    <a:pt x="251" y="68"/>
                  </a:lnTo>
                  <a:lnTo>
                    <a:pt x="213" y="66"/>
                  </a:lnTo>
                  <a:lnTo>
                    <a:pt x="134" y="179"/>
                  </a:lnTo>
                  <a:lnTo>
                    <a:pt x="109" y="179"/>
                  </a:lnTo>
                  <a:lnTo>
                    <a:pt x="65" y="215"/>
                  </a:lnTo>
                  <a:lnTo>
                    <a:pt x="69" y="265"/>
                  </a:lnTo>
                  <a:lnTo>
                    <a:pt x="48" y="309"/>
                  </a:lnTo>
                  <a:lnTo>
                    <a:pt x="42" y="367"/>
                  </a:lnTo>
                  <a:lnTo>
                    <a:pt x="2" y="427"/>
                  </a:lnTo>
                  <a:lnTo>
                    <a:pt x="44" y="513"/>
                  </a:lnTo>
                  <a:lnTo>
                    <a:pt x="30" y="565"/>
                  </a:lnTo>
                  <a:lnTo>
                    <a:pt x="0" y="620"/>
                  </a:lnTo>
                  <a:lnTo>
                    <a:pt x="44" y="832"/>
                  </a:lnTo>
                  <a:lnTo>
                    <a:pt x="13" y="943"/>
                  </a:lnTo>
                  <a:lnTo>
                    <a:pt x="30" y="987"/>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28" name="Freeform 25"/>
            <p:cNvSpPr/>
            <p:nvPr/>
          </p:nvSpPr>
          <p:spPr bwMode="auto">
            <a:xfrm>
              <a:off x="4630421" y="3538473"/>
              <a:ext cx="582613" cy="852488"/>
            </a:xfrm>
            <a:custGeom>
              <a:avLst/>
              <a:gdLst>
                <a:gd name="T0" fmla="*/ 288 w 733"/>
                <a:gd name="T1" fmla="*/ 1041 h 1073"/>
                <a:gd name="T2" fmla="*/ 353 w 733"/>
                <a:gd name="T3" fmla="*/ 837 h 1073"/>
                <a:gd name="T4" fmla="*/ 489 w 733"/>
                <a:gd name="T5" fmla="*/ 751 h 1073"/>
                <a:gd name="T6" fmla="*/ 520 w 733"/>
                <a:gd name="T7" fmla="*/ 668 h 1073"/>
                <a:gd name="T8" fmla="*/ 459 w 733"/>
                <a:gd name="T9" fmla="*/ 638 h 1073"/>
                <a:gd name="T10" fmla="*/ 388 w 733"/>
                <a:gd name="T11" fmla="*/ 601 h 1073"/>
                <a:gd name="T12" fmla="*/ 349 w 733"/>
                <a:gd name="T13" fmla="*/ 499 h 1073"/>
                <a:gd name="T14" fmla="*/ 284 w 733"/>
                <a:gd name="T15" fmla="*/ 505 h 1073"/>
                <a:gd name="T16" fmla="*/ 211 w 733"/>
                <a:gd name="T17" fmla="*/ 490 h 1073"/>
                <a:gd name="T18" fmla="*/ 265 w 733"/>
                <a:gd name="T19" fmla="*/ 380 h 1073"/>
                <a:gd name="T20" fmla="*/ 322 w 733"/>
                <a:gd name="T21" fmla="*/ 273 h 1073"/>
                <a:gd name="T22" fmla="*/ 424 w 733"/>
                <a:gd name="T23" fmla="*/ 317 h 1073"/>
                <a:gd name="T24" fmla="*/ 462 w 733"/>
                <a:gd name="T25" fmla="*/ 388 h 1073"/>
                <a:gd name="T26" fmla="*/ 470 w 733"/>
                <a:gd name="T27" fmla="*/ 451 h 1073"/>
                <a:gd name="T28" fmla="*/ 528 w 733"/>
                <a:gd name="T29" fmla="*/ 517 h 1073"/>
                <a:gd name="T30" fmla="*/ 672 w 733"/>
                <a:gd name="T31" fmla="*/ 478 h 1073"/>
                <a:gd name="T32" fmla="*/ 733 w 733"/>
                <a:gd name="T33" fmla="*/ 355 h 1073"/>
                <a:gd name="T34" fmla="*/ 658 w 733"/>
                <a:gd name="T35" fmla="*/ 290 h 1073"/>
                <a:gd name="T36" fmla="*/ 620 w 733"/>
                <a:gd name="T37" fmla="*/ 187 h 1073"/>
                <a:gd name="T38" fmla="*/ 489 w 733"/>
                <a:gd name="T39" fmla="*/ 117 h 1073"/>
                <a:gd name="T40" fmla="*/ 413 w 733"/>
                <a:gd name="T41" fmla="*/ 0 h 1073"/>
                <a:gd name="T42" fmla="*/ 322 w 733"/>
                <a:gd name="T43" fmla="*/ 68 h 1073"/>
                <a:gd name="T44" fmla="*/ 326 w 733"/>
                <a:gd name="T45" fmla="*/ 121 h 1073"/>
                <a:gd name="T46" fmla="*/ 236 w 733"/>
                <a:gd name="T47" fmla="*/ 152 h 1073"/>
                <a:gd name="T48" fmla="*/ 186 w 733"/>
                <a:gd name="T49" fmla="*/ 165 h 1073"/>
                <a:gd name="T50" fmla="*/ 105 w 733"/>
                <a:gd name="T51" fmla="*/ 190 h 1073"/>
                <a:gd name="T52" fmla="*/ 82 w 733"/>
                <a:gd name="T53" fmla="*/ 121 h 1073"/>
                <a:gd name="T54" fmla="*/ 13 w 733"/>
                <a:gd name="T55" fmla="*/ 219 h 1073"/>
                <a:gd name="T56" fmla="*/ 44 w 733"/>
                <a:gd name="T57" fmla="*/ 377 h 1073"/>
                <a:gd name="T58" fmla="*/ 82 w 733"/>
                <a:gd name="T59" fmla="*/ 478 h 1073"/>
                <a:gd name="T60" fmla="*/ 98 w 733"/>
                <a:gd name="T61" fmla="*/ 593 h 1073"/>
                <a:gd name="T62" fmla="*/ 9 w 733"/>
                <a:gd name="T63" fmla="*/ 726 h 1073"/>
                <a:gd name="T64" fmla="*/ 94 w 733"/>
                <a:gd name="T65" fmla="*/ 856 h 1073"/>
                <a:gd name="T66" fmla="*/ 67 w 733"/>
                <a:gd name="T67" fmla="*/ 943 h 1073"/>
                <a:gd name="T68" fmla="*/ 32 w 733"/>
                <a:gd name="T69" fmla="*/ 1010 h 1073"/>
                <a:gd name="T70" fmla="*/ 207 w 733"/>
                <a:gd name="T71" fmla="*/ 1073 h 1073"/>
                <a:gd name="T72" fmla="*/ 286 w 733"/>
                <a:gd name="T73" fmla="*/ 1056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3" h="1073">
                  <a:moveTo>
                    <a:pt x="286" y="1056"/>
                  </a:moveTo>
                  <a:lnTo>
                    <a:pt x="288" y="1041"/>
                  </a:lnTo>
                  <a:lnTo>
                    <a:pt x="267" y="997"/>
                  </a:lnTo>
                  <a:lnTo>
                    <a:pt x="353" y="837"/>
                  </a:lnTo>
                  <a:lnTo>
                    <a:pt x="430" y="766"/>
                  </a:lnTo>
                  <a:lnTo>
                    <a:pt x="489" y="751"/>
                  </a:lnTo>
                  <a:lnTo>
                    <a:pt x="541" y="682"/>
                  </a:lnTo>
                  <a:lnTo>
                    <a:pt x="520" y="668"/>
                  </a:lnTo>
                  <a:lnTo>
                    <a:pt x="501" y="618"/>
                  </a:lnTo>
                  <a:lnTo>
                    <a:pt x="459" y="638"/>
                  </a:lnTo>
                  <a:lnTo>
                    <a:pt x="391" y="618"/>
                  </a:lnTo>
                  <a:lnTo>
                    <a:pt x="388" y="601"/>
                  </a:lnTo>
                  <a:lnTo>
                    <a:pt x="386" y="486"/>
                  </a:lnTo>
                  <a:lnTo>
                    <a:pt x="349" y="499"/>
                  </a:lnTo>
                  <a:lnTo>
                    <a:pt x="326" y="521"/>
                  </a:lnTo>
                  <a:lnTo>
                    <a:pt x="284" y="505"/>
                  </a:lnTo>
                  <a:lnTo>
                    <a:pt x="222" y="517"/>
                  </a:lnTo>
                  <a:lnTo>
                    <a:pt x="211" y="490"/>
                  </a:lnTo>
                  <a:lnTo>
                    <a:pt x="219" y="434"/>
                  </a:lnTo>
                  <a:lnTo>
                    <a:pt x="265" y="380"/>
                  </a:lnTo>
                  <a:lnTo>
                    <a:pt x="276" y="319"/>
                  </a:lnTo>
                  <a:lnTo>
                    <a:pt x="322" y="273"/>
                  </a:lnTo>
                  <a:lnTo>
                    <a:pt x="403" y="317"/>
                  </a:lnTo>
                  <a:lnTo>
                    <a:pt x="424" y="317"/>
                  </a:lnTo>
                  <a:lnTo>
                    <a:pt x="439" y="377"/>
                  </a:lnTo>
                  <a:lnTo>
                    <a:pt x="462" y="388"/>
                  </a:lnTo>
                  <a:lnTo>
                    <a:pt x="472" y="428"/>
                  </a:lnTo>
                  <a:lnTo>
                    <a:pt x="470" y="451"/>
                  </a:lnTo>
                  <a:lnTo>
                    <a:pt x="520" y="490"/>
                  </a:lnTo>
                  <a:lnTo>
                    <a:pt x="528" y="517"/>
                  </a:lnTo>
                  <a:lnTo>
                    <a:pt x="570" y="538"/>
                  </a:lnTo>
                  <a:lnTo>
                    <a:pt x="672" y="478"/>
                  </a:lnTo>
                  <a:lnTo>
                    <a:pt x="672" y="446"/>
                  </a:lnTo>
                  <a:lnTo>
                    <a:pt x="733" y="355"/>
                  </a:lnTo>
                  <a:lnTo>
                    <a:pt x="689" y="294"/>
                  </a:lnTo>
                  <a:lnTo>
                    <a:pt x="658" y="290"/>
                  </a:lnTo>
                  <a:lnTo>
                    <a:pt x="597" y="252"/>
                  </a:lnTo>
                  <a:lnTo>
                    <a:pt x="620" y="187"/>
                  </a:lnTo>
                  <a:lnTo>
                    <a:pt x="528" y="179"/>
                  </a:lnTo>
                  <a:lnTo>
                    <a:pt x="489" y="117"/>
                  </a:lnTo>
                  <a:lnTo>
                    <a:pt x="491" y="85"/>
                  </a:lnTo>
                  <a:lnTo>
                    <a:pt x="413" y="0"/>
                  </a:lnTo>
                  <a:lnTo>
                    <a:pt x="365" y="25"/>
                  </a:lnTo>
                  <a:lnTo>
                    <a:pt x="322" y="68"/>
                  </a:lnTo>
                  <a:lnTo>
                    <a:pt x="336" y="100"/>
                  </a:lnTo>
                  <a:lnTo>
                    <a:pt x="326" y="121"/>
                  </a:lnTo>
                  <a:lnTo>
                    <a:pt x="265" y="125"/>
                  </a:lnTo>
                  <a:lnTo>
                    <a:pt x="236" y="152"/>
                  </a:lnTo>
                  <a:lnTo>
                    <a:pt x="211" y="140"/>
                  </a:lnTo>
                  <a:lnTo>
                    <a:pt x="186" y="165"/>
                  </a:lnTo>
                  <a:lnTo>
                    <a:pt x="130" y="208"/>
                  </a:lnTo>
                  <a:lnTo>
                    <a:pt x="105" y="190"/>
                  </a:lnTo>
                  <a:lnTo>
                    <a:pt x="105" y="133"/>
                  </a:lnTo>
                  <a:lnTo>
                    <a:pt x="82" y="121"/>
                  </a:lnTo>
                  <a:lnTo>
                    <a:pt x="51" y="135"/>
                  </a:lnTo>
                  <a:lnTo>
                    <a:pt x="13" y="219"/>
                  </a:lnTo>
                  <a:lnTo>
                    <a:pt x="0" y="298"/>
                  </a:lnTo>
                  <a:lnTo>
                    <a:pt x="44" y="377"/>
                  </a:lnTo>
                  <a:lnTo>
                    <a:pt x="82" y="413"/>
                  </a:lnTo>
                  <a:lnTo>
                    <a:pt x="82" y="478"/>
                  </a:lnTo>
                  <a:lnTo>
                    <a:pt x="109" y="532"/>
                  </a:lnTo>
                  <a:lnTo>
                    <a:pt x="98" y="593"/>
                  </a:lnTo>
                  <a:lnTo>
                    <a:pt x="38" y="632"/>
                  </a:lnTo>
                  <a:lnTo>
                    <a:pt x="9" y="726"/>
                  </a:lnTo>
                  <a:lnTo>
                    <a:pt x="59" y="784"/>
                  </a:lnTo>
                  <a:lnTo>
                    <a:pt x="94" y="856"/>
                  </a:lnTo>
                  <a:lnTo>
                    <a:pt x="73" y="891"/>
                  </a:lnTo>
                  <a:lnTo>
                    <a:pt x="67" y="943"/>
                  </a:lnTo>
                  <a:lnTo>
                    <a:pt x="44" y="975"/>
                  </a:lnTo>
                  <a:lnTo>
                    <a:pt x="32" y="1010"/>
                  </a:lnTo>
                  <a:lnTo>
                    <a:pt x="67" y="1054"/>
                  </a:lnTo>
                  <a:lnTo>
                    <a:pt x="207" y="1073"/>
                  </a:lnTo>
                  <a:lnTo>
                    <a:pt x="265" y="1050"/>
                  </a:lnTo>
                  <a:lnTo>
                    <a:pt x="286" y="1056"/>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29" name="Freeform 26"/>
            <p:cNvSpPr/>
            <p:nvPr/>
          </p:nvSpPr>
          <p:spPr bwMode="auto">
            <a:xfrm>
              <a:off x="4935221" y="3840098"/>
              <a:ext cx="115888" cy="204788"/>
            </a:xfrm>
            <a:custGeom>
              <a:avLst/>
              <a:gdLst>
                <a:gd name="T0" fmla="*/ 119 w 146"/>
                <a:gd name="T1" fmla="*/ 238 h 258"/>
                <a:gd name="T2" fmla="*/ 75 w 146"/>
                <a:gd name="T3" fmla="*/ 258 h 258"/>
                <a:gd name="T4" fmla="*/ 5 w 146"/>
                <a:gd name="T5" fmla="*/ 238 h 258"/>
                <a:gd name="T6" fmla="*/ 2 w 146"/>
                <a:gd name="T7" fmla="*/ 221 h 258"/>
                <a:gd name="T8" fmla="*/ 0 w 146"/>
                <a:gd name="T9" fmla="*/ 106 h 258"/>
                <a:gd name="T10" fmla="*/ 46 w 146"/>
                <a:gd name="T11" fmla="*/ 85 h 258"/>
                <a:gd name="T12" fmla="*/ 38 w 146"/>
                <a:gd name="T13" fmla="*/ 64 h 258"/>
                <a:gd name="T14" fmla="*/ 50 w 146"/>
                <a:gd name="T15" fmla="*/ 22 h 258"/>
                <a:gd name="T16" fmla="*/ 53 w 146"/>
                <a:gd name="T17" fmla="*/ 0 h 258"/>
                <a:gd name="T18" fmla="*/ 78 w 146"/>
                <a:gd name="T19" fmla="*/ 10 h 258"/>
                <a:gd name="T20" fmla="*/ 88 w 146"/>
                <a:gd name="T21" fmla="*/ 50 h 258"/>
                <a:gd name="T22" fmla="*/ 86 w 146"/>
                <a:gd name="T23" fmla="*/ 73 h 258"/>
                <a:gd name="T24" fmla="*/ 136 w 146"/>
                <a:gd name="T25" fmla="*/ 112 h 258"/>
                <a:gd name="T26" fmla="*/ 146 w 146"/>
                <a:gd name="T27" fmla="*/ 139 h 258"/>
                <a:gd name="T28" fmla="*/ 113 w 146"/>
                <a:gd name="T29" fmla="*/ 160 h 258"/>
                <a:gd name="T30" fmla="*/ 105 w 146"/>
                <a:gd name="T31" fmla="*/ 206 h 258"/>
                <a:gd name="T32" fmla="*/ 119 w 146"/>
                <a:gd name="T33" fmla="*/ 23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6" h="258">
                  <a:moveTo>
                    <a:pt x="119" y="238"/>
                  </a:moveTo>
                  <a:lnTo>
                    <a:pt x="75" y="258"/>
                  </a:lnTo>
                  <a:lnTo>
                    <a:pt x="5" y="238"/>
                  </a:lnTo>
                  <a:lnTo>
                    <a:pt x="2" y="221"/>
                  </a:lnTo>
                  <a:lnTo>
                    <a:pt x="0" y="106"/>
                  </a:lnTo>
                  <a:lnTo>
                    <a:pt x="46" y="85"/>
                  </a:lnTo>
                  <a:lnTo>
                    <a:pt x="38" y="64"/>
                  </a:lnTo>
                  <a:lnTo>
                    <a:pt x="50" y="22"/>
                  </a:lnTo>
                  <a:lnTo>
                    <a:pt x="53" y="0"/>
                  </a:lnTo>
                  <a:lnTo>
                    <a:pt x="78" y="10"/>
                  </a:lnTo>
                  <a:lnTo>
                    <a:pt x="88" y="50"/>
                  </a:lnTo>
                  <a:lnTo>
                    <a:pt x="86" y="73"/>
                  </a:lnTo>
                  <a:lnTo>
                    <a:pt x="136" y="112"/>
                  </a:lnTo>
                  <a:lnTo>
                    <a:pt x="146" y="139"/>
                  </a:lnTo>
                  <a:lnTo>
                    <a:pt x="113" y="160"/>
                  </a:lnTo>
                  <a:lnTo>
                    <a:pt x="105" y="206"/>
                  </a:lnTo>
                  <a:lnTo>
                    <a:pt x="119" y="238"/>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41" name="Freeform 27"/>
            <p:cNvSpPr/>
            <p:nvPr/>
          </p:nvSpPr>
          <p:spPr bwMode="auto">
            <a:xfrm>
              <a:off x="4795521" y="3754373"/>
              <a:ext cx="180975" cy="196850"/>
            </a:xfrm>
            <a:custGeom>
              <a:avLst/>
              <a:gdLst>
                <a:gd name="T0" fmla="*/ 173 w 229"/>
                <a:gd name="T1" fmla="*/ 211 h 248"/>
                <a:gd name="T2" fmla="*/ 169 w 229"/>
                <a:gd name="T3" fmla="*/ 175 h 248"/>
                <a:gd name="T4" fmla="*/ 158 w 229"/>
                <a:gd name="T5" fmla="*/ 150 h 248"/>
                <a:gd name="T6" fmla="*/ 223 w 229"/>
                <a:gd name="T7" fmla="*/ 125 h 248"/>
                <a:gd name="T8" fmla="*/ 229 w 229"/>
                <a:gd name="T9" fmla="*/ 102 h 248"/>
                <a:gd name="T10" fmla="*/ 211 w 229"/>
                <a:gd name="T11" fmla="*/ 42 h 248"/>
                <a:gd name="T12" fmla="*/ 192 w 229"/>
                <a:gd name="T13" fmla="*/ 42 h 248"/>
                <a:gd name="T14" fmla="*/ 110 w 229"/>
                <a:gd name="T15" fmla="*/ 0 h 248"/>
                <a:gd name="T16" fmla="*/ 63 w 229"/>
                <a:gd name="T17" fmla="*/ 44 h 248"/>
                <a:gd name="T18" fmla="*/ 54 w 229"/>
                <a:gd name="T19" fmla="*/ 105 h 248"/>
                <a:gd name="T20" fmla="*/ 6 w 229"/>
                <a:gd name="T21" fmla="*/ 161 h 248"/>
                <a:gd name="T22" fmla="*/ 0 w 229"/>
                <a:gd name="T23" fmla="*/ 215 h 248"/>
                <a:gd name="T24" fmla="*/ 10 w 229"/>
                <a:gd name="T25" fmla="*/ 242 h 248"/>
                <a:gd name="T26" fmla="*/ 71 w 229"/>
                <a:gd name="T27" fmla="*/ 230 h 248"/>
                <a:gd name="T28" fmla="*/ 115 w 229"/>
                <a:gd name="T29" fmla="*/ 248 h 248"/>
                <a:gd name="T30" fmla="*/ 136 w 229"/>
                <a:gd name="T31" fmla="*/ 224 h 248"/>
                <a:gd name="T32" fmla="*/ 173 w 229"/>
                <a:gd name="T33" fmla="*/ 211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9" h="248">
                  <a:moveTo>
                    <a:pt x="173" y="211"/>
                  </a:moveTo>
                  <a:lnTo>
                    <a:pt x="169" y="175"/>
                  </a:lnTo>
                  <a:lnTo>
                    <a:pt x="158" y="150"/>
                  </a:lnTo>
                  <a:lnTo>
                    <a:pt x="223" y="125"/>
                  </a:lnTo>
                  <a:lnTo>
                    <a:pt x="229" y="102"/>
                  </a:lnTo>
                  <a:lnTo>
                    <a:pt x="211" y="42"/>
                  </a:lnTo>
                  <a:lnTo>
                    <a:pt x="192" y="42"/>
                  </a:lnTo>
                  <a:lnTo>
                    <a:pt x="110" y="0"/>
                  </a:lnTo>
                  <a:lnTo>
                    <a:pt x="63" y="44"/>
                  </a:lnTo>
                  <a:lnTo>
                    <a:pt x="54" y="105"/>
                  </a:lnTo>
                  <a:lnTo>
                    <a:pt x="6" y="161"/>
                  </a:lnTo>
                  <a:lnTo>
                    <a:pt x="0" y="215"/>
                  </a:lnTo>
                  <a:lnTo>
                    <a:pt x="10" y="242"/>
                  </a:lnTo>
                  <a:lnTo>
                    <a:pt x="71" y="230"/>
                  </a:lnTo>
                  <a:lnTo>
                    <a:pt x="115" y="248"/>
                  </a:lnTo>
                  <a:lnTo>
                    <a:pt x="136" y="224"/>
                  </a:lnTo>
                  <a:lnTo>
                    <a:pt x="173" y="211"/>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48" name="Freeform 28"/>
            <p:cNvSpPr/>
            <p:nvPr/>
          </p:nvSpPr>
          <p:spPr bwMode="auto">
            <a:xfrm>
              <a:off x="3757296" y="4038536"/>
              <a:ext cx="298450" cy="517525"/>
            </a:xfrm>
            <a:custGeom>
              <a:avLst/>
              <a:gdLst>
                <a:gd name="T0" fmla="*/ 352 w 377"/>
                <a:gd name="T1" fmla="*/ 365 h 653"/>
                <a:gd name="T2" fmla="*/ 356 w 377"/>
                <a:gd name="T3" fmla="*/ 294 h 653"/>
                <a:gd name="T4" fmla="*/ 377 w 377"/>
                <a:gd name="T5" fmla="*/ 261 h 653"/>
                <a:gd name="T6" fmla="*/ 367 w 377"/>
                <a:gd name="T7" fmla="*/ 230 h 653"/>
                <a:gd name="T8" fmla="*/ 250 w 377"/>
                <a:gd name="T9" fmla="*/ 186 h 653"/>
                <a:gd name="T10" fmla="*/ 258 w 377"/>
                <a:gd name="T11" fmla="*/ 140 h 653"/>
                <a:gd name="T12" fmla="*/ 292 w 377"/>
                <a:gd name="T13" fmla="*/ 90 h 653"/>
                <a:gd name="T14" fmla="*/ 273 w 377"/>
                <a:gd name="T15" fmla="*/ 10 h 653"/>
                <a:gd name="T16" fmla="*/ 261 w 377"/>
                <a:gd name="T17" fmla="*/ 0 h 653"/>
                <a:gd name="T18" fmla="*/ 185 w 377"/>
                <a:gd name="T19" fmla="*/ 50 h 653"/>
                <a:gd name="T20" fmla="*/ 150 w 377"/>
                <a:gd name="T21" fmla="*/ 165 h 653"/>
                <a:gd name="T22" fmla="*/ 139 w 377"/>
                <a:gd name="T23" fmla="*/ 244 h 653"/>
                <a:gd name="T24" fmla="*/ 77 w 377"/>
                <a:gd name="T25" fmla="*/ 294 h 653"/>
                <a:gd name="T26" fmla="*/ 43 w 377"/>
                <a:gd name="T27" fmla="*/ 309 h 653"/>
                <a:gd name="T28" fmla="*/ 0 w 377"/>
                <a:gd name="T29" fmla="*/ 321 h 653"/>
                <a:gd name="T30" fmla="*/ 96 w 377"/>
                <a:gd name="T31" fmla="*/ 440 h 653"/>
                <a:gd name="T32" fmla="*/ 115 w 377"/>
                <a:gd name="T33" fmla="*/ 530 h 653"/>
                <a:gd name="T34" fmla="*/ 108 w 377"/>
                <a:gd name="T35" fmla="*/ 572 h 653"/>
                <a:gd name="T36" fmla="*/ 175 w 377"/>
                <a:gd name="T37" fmla="*/ 608 h 653"/>
                <a:gd name="T38" fmla="*/ 175 w 377"/>
                <a:gd name="T39" fmla="*/ 635 h 653"/>
                <a:gd name="T40" fmla="*/ 236 w 377"/>
                <a:gd name="T41" fmla="*/ 653 h 653"/>
                <a:gd name="T42" fmla="*/ 254 w 377"/>
                <a:gd name="T43" fmla="*/ 653 h 653"/>
                <a:gd name="T44" fmla="*/ 254 w 377"/>
                <a:gd name="T45" fmla="*/ 599 h 653"/>
                <a:gd name="T46" fmla="*/ 300 w 377"/>
                <a:gd name="T47" fmla="*/ 593 h 653"/>
                <a:gd name="T48" fmla="*/ 311 w 377"/>
                <a:gd name="T49" fmla="*/ 534 h 653"/>
                <a:gd name="T50" fmla="*/ 279 w 377"/>
                <a:gd name="T51" fmla="*/ 507 h 653"/>
                <a:gd name="T52" fmla="*/ 254 w 377"/>
                <a:gd name="T53" fmla="*/ 482 h 653"/>
                <a:gd name="T54" fmla="*/ 265 w 377"/>
                <a:gd name="T55" fmla="*/ 367 h 653"/>
                <a:gd name="T56" fmla="*/ 288 w 377"/>
                <a:gd name="T57" fmla="*/ 353 h 653"/>
                <a:gd name="T58" fmla="*/ 332 w 377"/>
                <a:gd name="T59" fmla="*/ 370 h 653"/>
                <a:gd name="T60" fmla="*/ 352 w 377"/>
                <a:gd name="T61" fmla="*/ 365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7" h="653">
                  <a:moveTo>
                    <a:pt x="352" y="365"/>
                  </a:moveTo>
                  <a:lnTo>
                    <a:pt x="356" y="294"/>
                  </a:lnTo>
                  <a:lnTo>
                    <a:pt x="377" y="261"/>
                  </a:lnTo>
                  <a:lnTo>
                    <a:pt x="367" y="230"/>
                  </a:lnTo>
                  <a:lnTo>
                    <a:pt x="250" y="186"/>
                  </a:lnTo>
                  <a:lnTo>
                    <a:pt x="258" y="140"/>
                  </a:lnTo>
                  <a:lnTo>
                    <a:pt x="292" y="90"/>
                  </a:lnTo>
                  <a:lnTo>
                    <a:pt x="273" y="10"/>
                  </a:lnTo>
                  <a:lnTo>
                    <a:pt x="261" y="0"/>
                  </a:lnTo>
                  <a:lnTo>
                    <a:pt x="185" y="50"/>
                  </a:lnTo>
                  <a:lnTo>
                    <a:pt x="150" y="165"/>
                  </a:lnTo>
                  <a:lnTo>
                    <a:pt x="139" y="244"/>
                  </a:lnTo>
                  <a:lnTo>
                    <a:pt x="77" y="294"/>
                  </a:lnTo>
                  <a:lnTo>
                    <a:pt x="43" y="309"/>
                  </a:lnTo>
                  <a:lnTo>
                    <a:pt x="0" y="321"/>
                  </a:lnTo>
                  <a:lnTo>
                    <a:pt x="96" y="440"/>
                  </a:lnTo>
                  <a:lnTo>
                    <a:pt x="115" y="530"/>
                  </a:lnTo>
                  <a:lnTo>
                    <a:pt x="108" y="572"/>
                  </a:lnTo>
                  <a:lnTo>
                    <a:pt x="175" y="608"/>
                  </a:lnTo>
                  <a:lnTo>
                    <a:pt x="175" y="635"/>
                  </a:lnTo>
                  <a:lnTo>
                    <a:pt x="236" y="653"/>
                  </a:lnTo>
                  <a:lnTo>
                    <a:pt x="254" y="653"/>
                  </a:lnTo>
                  <a:lnTo>
                    <a:pt x="254" y="599"/>
                  </a:lnTo>
                  <a:lnTo>
                    <a:pt x="300" y="593"/>
                  </a:lnTo>
                  <a:lnTo>
                    <a:pt x="311" y="534"/>
                  </a:lnTo>
                  <a:lnTo>
                    <a:pt x="279" y="507"/>
                  </a:lnTo>
                  <a:lnTo>
                    <a:pt x="254" y="482"/>
                  </a:lnTo>
                  <a:lnTo>
                    <a:pt x="265" y="367"/>
                  </a:lnTo>
                  <a:lnTo>
                    <a:pt x="288" y="353"/>
                  </a:lnTo>
                  <a:lnTo>
                    <a:pt x="332" y="370"/>
                  </a:lnTo>
                  <a:lnTo>
                    <a:pt x="352" y="365"/>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49" name="Freeform 29"/>
            <p:cNvSpPr/>
            <p:nvPr/>
          </p:nvSpPr>
          <p:spPr bwMode="auto">
            <a:xfrm>
              <a:off x="3082608" y="2095436"/>
              <a:ext cx="2408238" cy="2203450"/>
            </a:xfrm>
            <a:custGeom>
              <a:avLst/>
              <a:gdLst>
                <a:gd name="T0" fmla="*/ 991 w 3035"/>
                <a:gd name="T1" fmla="*/ 2691 h 2775"/>
                <a:gd name="T2" fmla="*/ 1122 w 3035"/>
                <a:gd name="T3" fmla="*/ 2457 h 2775"/>
                <a:gd name="T4" fmla="*/ 1216 w 3035"/>
                <a:gd name="T5" fmla="*/ 2677 h 2775"/>
                <a:gd name="T6" fmla="*/ 1339 w 3035"/>
                <a:gd name="T7" fmla="*/ 2723 h 2775"/>
                <a:gd name="T8" fmla="*/ 1493 w 3035"/>
                <a:gd name="T9" fmla="*/ 2487 h 2775"/>
                <a:gd name="T10" fmla="*/ 1650 w 3035"/>
                <a:gd name="T11" fmla="*/ 2409 h 2775"/>
                <a:gd name="T12" fmla="*/ 1834 w 3035"/>
                <a:gd name="T13" fmla="*/ 2263 h 2775"/>
                <a:gd name="T14" fmla="*/ 1946 w 3035"/>
                <a:gd name="T15" fmla="*/ 2113 h 2775"/>
                <a:gd name="T16" fmla="*/ 2051 w 3035"/>
                <a:gd name="T17" fmla="*/ 1948 h 2775"/>
                <a:gd name="T18" fmla="*/ 2157 w 3035"/>
                <a:gd name="T19" fmla="*/ 1954 h 2775"/>
                <a:gd name="T20" fmla="*/ 2282 w 3035"/>
                <a:gd name="T21" fmla="*/ 1915 h 2775"/>
                <a:gd name="T22" fmla="*/ 2439 w 3035"/>
                <a:gd name="T23" fmla="*/ 1900 h 2775"/>
                <a:gd name="T24" fmla="*/ 2587 w 3035"/>
                <a:gd name="T25" fmla="*/ 1959 h 2775"/>
                <a:gd name="T26" fmla="*/ 2666 w 3035"/>
                <a:gd name="T27" fmla="*/ 1898 h 2775"/>
                <a:gd name="T28" fmla="*/ 2822 w 3035"/>
                <a:gd name="T29" fmla="*/ 1750 h 2775"/>
                <a:gd name="T30" fmla="*/ 2960 w 3035"/>
                <a:gd name="T31" fmla="*/ 1673 h 2775"/>
                <a:gd name="T32" fmla="*/ 2994 w 3035"/>
                <a:gd name="T33" fmla="*/ 1547 h 2775"/>
                <a:gd name="T34" fmla="*/ 2829 w 3035"/>
                <a:gd name="T35" fmla="*/ 1455 h 2775"/>
                <a:gd name="T36" fmla="*/ 2789 w 3035"/>
                <a:gd name="T37" fmla="*/ 1270 h 2775"/>
                <a:gd name="T38" fmla="*/ 2839 w 3035"/>
                <a:gd name="T39" fmla="*/ 1207 h 2775"/>
                <a:gd name="T40" fmla="*/ 2858 w 3035"/>
                <a:gd name="T41" fmla="*/ 1065 h 2775"/>
                <a:gd name="T42" fmla="*/ 2858 w 3035"/>
                <a:gd name="T43" fmla="*/ 1030 h 2775"/>
                <a:gd name="T44" fmla="*/ 2896 w 3035"/>
                <a:gd name="T45" fmla="*/ 756 h 2775"/>
                <a:gd name="T46" fmla="*/ 2954 w 3035"/>
                <a:gd name="T47" fmla="*/ 783 h 2775"/>
                <a:gd name="T48" fmla="*/ 2977 w 3035"/>
                <a:gd name="T49" fmla="*/ 430 h 2775"/>
                <a:gd name="T50" fmla="*/ 2781 w 3035"/>
                <a:gd name="T51" fmla="*/ 278 h 2775"/>
                <a:gd name="T52" fmla="*/ 2633 w 3035"/>
                <a:gd name="T53" fmla="*/ 186 h 2775"/>
                <a:gd name="T54" fmla="*/ 2487 w 3035"/>
                <a:gd name="T55" fmla="*/ 142 h 2775"/>
                <a:gd name="T56" fmla="*/ 2460 w 3035"/>
                <a:gd name="T57" fmla="*/ 0 h 2775"/>
                <a:gd name="T58" fmla="*/ 2401 w 3035"/>
                <a:gd name="T59" fmla="*/ 142 h 2775"/>
                <a:gd name="T60" fmla="*/ 2328 w 3035"/>
                <a:gd name="T61" fmla="*/ 522 h 2775"/>
                <a:gd name="T62" fmla="*/ 2130 w 3035"/>
                <a:gd name="T63" fmla="*/ 671 h 2775"/>
                <a:gd name="T64" fmla="*/ 1998 w 3035"/>
                <a:gd name="T65" fmla="*/ 944 h 2775"/>
                <a:gd name="T66" fmla="*/ 2203 w 3035"/>
                <a:gd name="T67" fmla="*/ 990 h 2775"/>
                <a:gd name="T68" fmla="*/ 2495 w 3035"/>
                <a:gd name="T69" fmla="*/ 1090 h 2775"/>
                <a:gd name="T70" fmla="*/ 2290 w 3035"/>
                <a:gd name="T71" fmla="*/ 1176 h 2775"/>
                <a:gd name="T72" fmla="*/ 2122 w 3035"/>
                <a:gd name="T73" fmla="*/ 1289 h 2775"/>
                <a:gd name="T74" fmla="*/ 1904 w 3035"/>
                <a:gd name="T75" fmla="*/ 1493 h 2775"/>
                <a:gd name="T76" fmla="*/ 1640 w 3035"/>
                <a:gd name="T77" fmla="*/ 1533 h 2775"/>
                <a:gd name="T78" fmla="*/ 1585 w 3035"/>
                <a:gd name="T79" fmla="*/ 1790 h 2775"/>
                <a:gd name="T80" fmla="*/ 1178 w 3035"/>
                <a:gd name="T81" fmla="*/ 1963 h 2775"/>
                <a:gd name="T82" fmla="*/ 836 w 3035"/>
                <a:gd name="T83" fmla="*/ 2071 h 2775"/>
                <a:gd name="T84" fmla="*/ 302 w 3035"/>
                <a:gd name="T85" fmla="*/ 1944 h 2775"/>
                <a:gd name="T86" fmla="*/ 16 w 3035"/>
                <a:gd name="T87" fmla="*/ 2038 h 2775"/>
                <a:gd name="T88" fmla="*/ 177 w 3035"/>
                <a:gd name="T89" fmla="*/ 2228 h 2775"/>
                <a:gd name="T90" fmla="*/ 340 w 3035"/>
                <a:gd name="T91" fmla="*/ 2301 h 2775"/>
                <a:gd name="T92" fmla="*/ 392 w 3035"/>
                <a:gd name="T93" fmla="*/ 2449 h 2775"/>
                <a:gd name="T94" fmla="*/ 561 w 3035"/>
                <a:gd name="T95" fmla="*/ 2547 h 2775"/>
                <a:gd name="T96" fmla="*/ 811 w 3035"/>
                <a:gd name="T97" fmla="*/ 2522 h 2775"/>
                <a:gd name="T98" fmla="*/ 728 w 3035"/>
                <a:gd name="T99" fmla="*/ 2654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35" h="2775">
                  <a:moveTo>
                    <a:pt x="853" y="2768"/>
                  </a:moveTo>
                  <a:lnTo>
                    <a:pt x="895" y="2756"/>
                  </a:lnTo>
                  <a:lnTo>
                    <a:pt x="930" y="2741"/>
                  </a:lnTo>
                  <a:lnTo>
                    <a:pt x="991" y="2691"/>
                  </a:lnTo>
                  <a:lnTo>
                    <a:pt x="1003" y="2610"/>
                  </a:lnTo>
                  <a:lnTo>
                    <a:pt x="1037" y="2495"/>
                  </a:lnTo>
                  <a:lnTo>
                    <a:pt x="1112" y="2445"/>
                  </a:lnTo>
                  <a:lnTo>
                    <a:pt x="1122" y="2457"/>
                  </a:lnTo>
                  <a:lnTo>
                    <a:pt x="1143" y="2535"/>
                  </a:lnTo>
                  <a:lnTo>
                    <a:pt x="1109" y="2585"/>
                  </a:lnTo>
                  <a:lnTo>
                    <a:pt x="1101" y="2633"/>
                  </a:lnTo>
                  <a:lnTo>
                    <a:pt x="1216" y="2677"/>
                  </a:lnTo>
                  <a:lnTo>
                    <a:pt x="1226" y="2708"/>
                  </a:lnTo>
                  <a:lnTo>
                    <a:pt x="1293" y="2704"/>
                  </a:lnTo>
                  <a:lnTo>
                    <a:pt x="1326" y="2712"/>
                  </a:lnTo>
                  <a:lnTo>
                    <a:pt x="1339" y="2723"/>
                  </a:lnTo>
                  <a:lnTo>
                    <a:pt x="1456" y="2554"/>
                  </a:lnTo>
                  <a:lnTo>
                    <a:pt x="1487" y="2543"/>
                  </a:lnTo>
                  <a:lnTo>
                    <a:pt x="1495" y="2522"/>
                  </a:lnTo>
                  <a:lnTo>
                    <a:pt x="1493" y="2487"/>
                  </a:lnTo>
                  <a:lnTo>
                    <a:pt x="1531" y="2432"/>
                  </a:lnTo>
                  <a:lnTo>
                    <a:pt x="1604" y="2428"/>
                  </a:lnTo>
                  <a:lnTo>
                    <a:pt x="1635" y="2395"/>
                  </a:lnTo>
                  <a:lnTo>
                    <a:pt x="1650" y="2409"/>
                  </a:lnTo>
                  <a:lnTo>
                    <a:pt x="1692" y="2372"/>
                  </a:lnTo>
                  <a:lnTo>
                    <a:pt x="1719" y="2372"/>
                  </a:lnTo>
                  <a:lnTo>
                    <a:pt x="1796" y="2259"/>
                  </a:lnTo>
                  <a:lnTo>
                    <a:pt x="1834" y="2263"/>
                  </a:lnTo>
                  <a:lnTo>
                    <a:pt x="1884" y="2226"/>
                  </a:lnTo>
                  <a:lnTo>
                    <a:pt x="1898" y="2240"/>
                  </a:lnTo>
                  <a:lnTo>
                    <a:pt x="1990" y="2194"/>
                  </a:lnTo>
                  <a:lnTo>
                    <a:pt x="1946" y="2113"/>
                  </a:lnTo>
                  <a:lnTo>
                    <a:pt x="1959" y="2034"/>
                  </a:lnTo>
                  <a:lnTo>
                    <a:pt x="1998" y="1952"/>
                  </a:lnTo>
                  <a:lnTo>
                    <a:pt x="2028" y="1936"/>
                  </a:lnTo>
                  <a:lnTo>
                    <a:pt x="2051" y="1948"/>
                  </a:lnTo>
                  <a:lnTo>
                    <a:pt x="2051" y="2007"/>
                  </a:lnTo>
                  <a:lnTo>
                    <a:pt x="2076" y="2023"/>
                  </a:lnTo>
                  <a:lnTo>
                    <a:pt x="2134" y="1979"/>
                  </a:lnTo>
                  <a:lnTo>
                    <a:pt x="2157" y="1954"/>
                  </a:lnTo>
                  <a:lnTo>
                    <a:pt x="2182" y="1965"/>
                  </a:lnTo>
                  <a:lnTo>
                    <a:pt x="2213" y="1940"/>
                  </a:lnTo>
                  <a:lnTo>
                    <a:pt x="2272" y="1936"/>
                  </a:lnTo>
                  <a:lnTo>
                    <a:pt x="2282" y="1915"/>
                  </a:lnTo>
                  <a:lnTo>
                    <a:pt x="2268" y="1885"/>
                  </a:lnTo>
                  <a:lnTo>
                    <a:pt x="2311" y="1840"/>
                  </a:lnTo>
                  <a:lnTo>
                    <a:pt x="2359" y="1813"/>
                  </a:lnTo>
                  <a:lnTo>
                    <a:pt x="2439" y="1900"/>
                  </a:lnTo>
                  <a:lnTo>
                    <a:pt x="2436" y="1933"/>
                  </a:lnTo>
                  <a:lnTo>
                    <a:pt x="2474" y="1996"/>
                  </a:lnTo>
                  <a:lnTo>
                    <a:pt x="2566" y="2002"/>
                  </a:lnTo>
                  <a:lnTo>
                    <a:pt x="2587" y="1959"/>
                  </a:lnTo>
                  <a:lnTo>
                    <a:pt x="2564" y="1833"/>
                  </a:lnTo>
                  <a:lnTo>
                    <a:pt x="2583" y="1812"/>
                  </a:lnTo>
                  <a:lnTo>
                    <a:pt x="2626" y="1840"/>
                  </a:lnTo>
                  <a:lnTo>
                    <a:pt x="2666" y="1898"/>
                  </a:lnTo>
                  <a:lnTo>
                    <a:pt x="2727" y="1802"/>
                  </a:lnTo>
                  <a:lnTo>
                    <a:pt x="2754" y="1798"/>
                  </a:lnTo>
                  <a:lnTo>
                    <a:pt x="2800" y="1750"/>
                  </a:lnTo>
                  <a:lnTo>
                    <a:pt x="2822" y="1750"/>
                  </a:lnTo>
                  <a:lnTo>
                    <a:pt x="2862" y="1712"/>
                  </a:lnTo>
                  <a:lnTo>
                    <a:pt x="2883" y="1712"/>
                  </a:lnTo>
                  <a:lnTo>
                    <a:pt x="2904" y="1673"/>
                  </a:lnTo>
                  <a:lnTo>
                    <a:pt x="2960" y="1673"/>
                  </a:lnTo>
                  <a:lnTo>
                    <a:pt x="3010" y="1625"/>
                  </a:lnTo>
                  <a:lnTo>
                    <a:pt x="3035" y="1599"/>
                  </a:lnTo>
                  <a:lnTo>
                    <a:pt x="3035" y="1570"/>
                  </a:lnTo>
                  <a:lnTo>
                    <a:pt x="2994" y="1547"/>
                  </a:lnTo>
                  <a:lnTo>
                    <a:pt x="2994" y="1493"/>
                  </a:lnTo>
                  <a:lnTo>
                    <a:pt x="2921" y="1401"/>
                  </a:lnTo>
                  <a:lnTo>
                    <a:pt x="2850" y="1468"/>
                  </a:lnTo>
                  <a:lnTo>
                    <a:pt x="2829" y="1455"/>
                  </a:lnTo>
                  <a:lnTo>
                    <a:pt x="2823" y="1416"/>
                  </a:lnTo>
                  <a:lnTo>
                    <a:pt x="2797" y="1372"/>
                  </a:lnTo>
                  <a:lnTo>
                    <a:pt x="2789" y="1320"/>
                  </a:lnTo>
                  <a:lnTo>
                    <a:pt x="2789" y="1270"/>
                  </a:lnTo>
                  <a:lnTo>
                    <a:pt x="2739" y="1234"/>
                  </a:lnTo>
                  <a:lnTo>
                    <a:pt x="2733" y="1211"/>
                  </a:lnTo>
                  <a:lnTo>
                    <a:pt x="2747" y="1180"/>
                  </a:lnTo>
                  <a:lnTo>
                    <a:pt x="2839" y="1207"/>
                  </a:lnTo>
                  <a:lnTo>
                    <a:pt x="2843" y="1161"/>
                  </a:lnTo>
                  <a:lnTo>
                    <a:pt x="2873" y="1124"/>
                  </a:lnTo>
                  <a:lnTo>
                    <a:pt x="2854" y="1105"/>
                  </a:lnTo>
                  <a:lnTo>
                    <a:pt x="2858" y="1065"/>
                  </a:lnTo>
                  <a:lnTo>
                    <a:pt x="2904" y="1044"/>
                  </a:lnTo>
                  <a:lnTo>
                    <a:pt x="2914" y="1030"/>
                  </a:lnTo>
                  <a:lnTo>
                    <a:pt x="2908" y="1015"/>
                  </a:lnTo>
                  <a:lnTo>
                    <a:pt x="2858" y="1030"/>
                  </a:lnTo>
                  <a:lnTo>
                    <a:pt x="2770" y="963"/>
                  </a:lnTo>
                  <a:lnTo>
                    <a:pt x="2766" y="946"/>
                  </a:lnTo>
                  <a:lnTo>
                    <a:pt x="2808" y="892"/>
                  </a:lnTo>
                  <a:lnTo>
                    <a:pt x="2896" y="756"/>
                  </a:lnTo>
                  <a:lnTo>
                    <a:pt x="2904" y="744"/>
                  </a:lnTo>
                  <a:lnTo>
                    <a:pt x="2916" y="744"/>
                  </a:lnTo>
                  <a:lnTo>
                    <a:pt x="2946" y="779"/>
                  </a:lnTo>
                  <a:lnTo>
                    <a:pt x="2954" y="783"/>
                  </a:lnTo>
                  <a:lnTo>
                    <a:pt x="2954" y="616"/>
                  </a:lnTo>
                  <a:lnTo>
                    <a:pt x="2985" y="604"/>
                  </a:lnTo>
                  <a:lnTo>
                    <a:pt x="2985" y="539"/>
                  </a:lnTo>
                  <a:lnTo>
                    <a:pt x="2977" y="430"/>
                  </a:lnTo>
                  <a:lnTo>
                    <a:pt x="3014" y="286"/>
                  </a:lnTo>
                  <a:lnTo>
                    <a:pt x="2908" y="203"/>
                  </a:lnTo>
                  <a:lnTo>
                    <a:pt x="2823" y="274"/>
                  </a:lnTo>
                  <a:lnTo>
                    <a:pt x="2781" y="278"/>
                  </a:lnTo>
                  <a:lnTo>
                    <a:pt x="2760" y="305"/>
                  </a:lnTo>
                  <a:lnTo>
                    <a:pt x="2691" y="293"/>
                  </a:lnTo>
                  <a:lnTo>
                    <a:pt x="2654" y="251"/>
                  </a:lnTo>
                  <a:lnTo>
                    <a:pt x="2633" y="186"/>
                  </a:lnTo>
                  <a:lnTo>
                    <a:pt x="2637" y="161"/>
                  </a:lnTo>
                  <a:lnTo>
                    <a:pt x="2580" y="124"/>
                  </a:lnTo>
                  <a:lnTo>
                    <a:pt x="2549" y="178"/>
                  </a:lnTo>
                  <a:lnTo>
                    <a:pt x="2487" y="142"/>
                  </a:lnTo>
                  <a:lnTo>
                    <a:pt x="2478" y="132"/>
                  </a:lnTo>
                  <a:lnTo>
                    <a:pt x="2512" y="32"/>
                  </a:lnTo>
                  <a:lnTo>
                    <a:pt x="2485" y="0"/>
                  </a:lnTo>
                  <a:lnTo>
                    <a:pt x="2460" y="0"/>
                  </a:lnTo>
                  <a:lnTo>
                    <a:pt x="2397" y="42"/>
                  </a:lnTo>
                  <a:lnTo>
                    <a:pt x="2343" y="124"/>
                  </a:lnTo>
                  <a:lnTo>
                    <a:pt x="2363" y="136"/>
                  </a:lnTo>
                  <a:lnTo>
                    <a:pt x="2401" y="142"/>
                  </a:lnTo>
                  <a:lnTo>
                    <a:pt x="2436" y="222"/>
                  </a:lnTo>
                  <a:lnTo>
                    <a:pt x="2418" y="257"/>
                  </a:lnTo>
                  <a:lnTo>
                    <a:pt x="2386" y="305"/>
                  </a:lnTo>
                  <a:lnTo>
                    <a:pt x="2328" y="522"/>
                  </a:lnTo>
                  <a:lnTo>
                    <a:pt x="2349" y="558"/>
                  </a:lnTo>
                  <a:lnTo>
                    <a:pt x="2332" y="585"/>
                  </a:lnTo>
                  <a:lnTo>
                    <a:pt x="2201" y="683"/>
                  </a:lnTo>
                  <a:lnTo>
                    <a:pt x="2130" y="671"/>
                  </a:lnTo>
                  <a:lnTo>
                    <a:pt x="2090" y="658"/>
                  </a:lnTo>
                  <a:lnTo>
                    <a:pt x="2084" y="675"/>
                  </a:lnTo>
                  <a:lnTo>
                    <a:pt x="2026" y="909"/>
                  </a:lnTo>
                  <a:lnTo>
                    <a:pt x="1998" y="944"/>
                  </a:lnTo>
                  <a:lnTo>
                    <a:pt x="2013" y="982"/>
                  </a:lnTo>
                  <a:lnTo>
                    <a:pt x="2050" y="1015"/>
                  </a:lnTo>
                  <a:lnTo>
                    <a:pt x="2109" y="982"/>
                  </a:lnTo>
                  <a:lnTo>
                    <a:pt x="2203" y="990"/>
                  </a:lnTo>
                  <a:lnTo>
                    <a:pt x="2234" y="944"/>
                  </a:lnTo>
                  <a:lnTo>
                    <a:pt x="2282" y="929"/>
                  </a:lnTo>
                  <a:lnTo>
                    <a:pt x="2378" y="963"/>
                  </a:lnTo>
                  <a:lnTo>
                    <a:pt x="2495" y="1090"/>
                  </a:lnTo>
                  <a:lnTo>
                    <a:pt x="2495" y="1117"/>
                  </a:lnTo>
                  <a:lnTo>
                    <a:pt x="2472" y="1132"/>
                  </a:lnTo>
                  <a:lnTo>
                    <a:pt x="2336" y="1142"/>
                  </a:lnTo>
                  <a:lnTo>
                    <a:pt x="2290" y="1176"/>
                  </a:lnTo>
                  <a:lnTo>
                    <a:pt x="2255" y="1172"/>
                  </a:lnTo>
                  <a:lnTo>
                    <a:pt x="2230" y="1211"/>
                  </a:lnTo>
                  <a:lnTo>
                    <a:pt x="2165" y="1228"/>
                  </a:lnTo>
                  <a:lnTo>
                    <a:pt x="2122" y="1289"/>
                  </a:lnTo>
                  <a:lnTo>
                    <a:pt x="2115" y="1339"/>
                  </a:lnTo>
                  <a:lnTo>
                    <a:pt x="2023" y="1401"/>
                  </a:lnTo>
                  <a:lnTo>
                    <a:pt x="1967" y="1407"/>
                  </a:lnTo>
                  <a:lnTo>
                    <a:pt x="1904" y="1493"/>
                  </a:lnTo>
                  <a:lnTo>
                    <a:pt x="1844" y="1529"/>
                  </a:lnTo>
                  <a:lnTo>
                    <a:pt x="1727" y="1504"/>
                  </a:lnTo>
                  <a:lnTo>
                    <a:pt x="1687" y="1487"/>
                  </a:lnTo>
                  <a:lnTo>
                    <a:pt x="1640" y="1533"/>
                  </a:lnTo>
                  <a:lnTo>
                    <a:pt x="1617" y="1616"/>
                  </a:lnTo>
                  <a:lnTo>
                    <a:pt x="1685" y="1712"/>
                  </a:lnTo>
                  <a:lnTo>
                    <a:pt x="1640" y="1754"/>
                  </a:lnTo>
                  <a:lnTo>
                    <a:pt x="1585" y="1790"/>
                  </a:lnTo>
                  <a:lnTo>
                    <a:pt x="1498" y="1898"/>
                  </a:lnTo>
                  <a:lnTo>
                    <a:pt x="1391" y="1948"/>
                  </a:lnTo>
                  <a:lnTo>
                    <a:pt x="1208" y="1965"/>
                  </a:lnTo>
                  <a:lnTo>
                    <a:pt x="1178" y="1963"/>
                  </a:lnTo>
                  <a:lnTo>
                    <a:pt x="968" y="2053"/>
                  </a:lnTo>
                  <a:lnTo>
                    <a:pt x="876" y="2113"/>
                  </a:lnTo>
                  <a:lnTo>
                    <a:pt x="845" y="2098"/>
                  </a:lnTo>
                  <a:lnTo>
                    <a:pt x="836" y="2071"/>
                  </a:lnTo>
                  <a:lnTo>
                    <a:pt x="709" y="2063"/>
                  </a:lnTo>
                  <a:lnTo>
                    <a:pt x="557" y="2015"/>
                  </a:lnTo>
                  <a:lnTo>
                    <a:pt x="519" y="1971"/>
                  </a:lnTo>
                  <a:lnTo>
                    <a:pt x="302" y="1944"/>
                  </a:lnTo>
                  <a:lnTo>
                    <a:pt x="264" y="1963"/>
                  </a:lnTo>
                  <a:lnTo>
                    <a:pt x="0" y="1936"/>
                  </a:lnTo>
                  <a:lnTo>
                    <a:pt x="0" y="1977"/>
                  </a:lnTo>
                  <a:lnTo>
                    <a:pt x="16" y="2038"/>
                  </a:lnTo>
                  <a:lnTo>
                    <a:pt x="4" y="2140"/>
                  </a:lnTo>
                  <a:lnTo>
                    <a:pt x="81" y="2251"/>
                  </a:lnTo>
                  <a:lnTo>
                    <a:pt x="120" y="2274"/>
                  </a:lnTo>
                  <a:lnTo>
                    <a:pt x="177" y="2228"/>
                  </a:lnTo>
                  <a:lnTo>
                    <a:pt x="306" y="2228"/>
                  </a:lnTo>
                  <a:lnTo>
                    <a:pt x="338" y="2240"/>
                  </a:lnTo>
                  <a:lnTo>
                    <a:pt x="356" y="2268"/>
                  </a:lnTo>
                  <a:lnTo>
                    <a:pt x="340" y="2301"/>
                  </a:lnTo>
                  <a:lnTo>
                    <a:pt x="271" y="2359"/>
                  </a:lnTo>
                  <a:lnTo>
                    <a:pt x="279" y="2387"/>
                  </a:lnTo>
                  <a:lnTo>
                    <a:pt x="361" y="2449"/>
                  </a:lnTo>
                  <a:lnTo>
                    <a:pt x="392" y="2449"/>
                  </a:lnTo>
                  <a:lnTo>
                    <a:pt x="402" y="2462"/>
                  </a:lnTo>
                  <a:lnTo>
                    <a:pt x="394" y="2487"/>
                  </a:lnTo>
                  <a:lnTo>
                    <a:pt x="444" y="2528"/>
                  </a:lnTo>
                  <a:lnTo>
                    <a:pt x="561" y="2547"/>
                  </a:lnTo>
                  <a:lnTo>
                    <a:pt x="619" y="2531"/>
                  </a:lnTo>
                  <a:lnTo>
                    <a:pt x="690" y="2458"/>
                  </a:lnTo>
                  <a:lnTo>
                    <a:pt x="774" y="2468"/>
                  </a:lnTo>
                  <a:lnTo>
                    <a:pt x="811" y="2522"/>
                  </a:lnTo>
                  <a:lnTo>
                    <a:pt x="790" y="2570"/>
                  </a:lnTo>
                  <a:lnTo>
                    <a:pt x="797" y="2602"/>
                  </a:lnTo>
                  <a:lnTo>
                    <a:pt x="751" y="2629"/>
                  </a:lnTo>
                  <a:lnTo>
                    <a:pt x="728" y="2654"/>
                  </a:lnTo>
                  <a:lnTo>
                    <a:pt x="736" y="2716"/>
                  </a:lnTo>
                  <a:lnTo>
                    <a:pt x="817" y="2775"/>
                  </a:lnTo>
                  <a:lnTo>
                    <a:pt x="853" y="2768"/>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50" name="Freeform 30"/>
            <p:cNvSpPr/>
            <p:nvPr/>
          </p:nvSpPr>
          <p:spPr bwMode="auto">
            <a:xfrm>
              <a:off x="5255896" y="2976498"/>
              <a:ext cx="912813" cy="635000"/>
            </a:xfrm>
            <a:custGeom>
              <a:avLst/>
              <a:gdLst>
                <a:gd name="T0" fmla="*/ 1114 w 1150"/>
                <a:gd name="T1" fmla="*/ 221 h 800"/>
                <a:gd name="T2" fmla="*/ 1025 w 1150"/>
                <a:gd name="T3" fmla="*/ 205 h 800"/>
                <a:gd name="T4" fmla="*/ 989 w 1150"/>
                <a:gd name="T5" fmla="*/ 198 h 800"/>
                <a:gd name="T6" fmla="*/ 910 w 1150"/>
                <a:gd name="T7" fmla="*/ 244 h 800"/>
                <a:gd name="T8" fmla="*/ 876 w 1150"/>
                <a:gd name="T9" fmla="*/ 267 h 800"/>
                <a:gd name="T10" fmla="*/ 805 w 1150"/>
                <a:gd name="T11" fmla="*/ 213 h 800"/>
                <a:gd name="T12" fmla="*/ 743 w 1150"/>
                <a:gd name="T13" fmla="*/ 157 h 800"/>
                <a:gd name="T14" fmla="*/ 732 w 1150"/>
                <a:gd name="T15" fmla="*/ 232 h 800"/>
                <a:gd name="T16" fmla="*/ 668 w 1150"/>
                <a:gd name="T17" fmla="*/ 157 h 800"/>
                <a:gd name="T18" fmla="*/ 615 w 1150"/>
                <a:gd name="T19" fmla="*/ 104 h 800"/>
                <a:gd name="T20" fmla="*/ 499 w 1150"/>
                <a:gd name="T21" fmla="*/ 104 h 800"/>
                <a:gd name="T22" fmla="*/ 436 w 1150"/>
                <a:gd name="T23" fmla="*/ 60 h 800"/>
                <a:gd name="T24" fmla="*/ 351 w 1150"/>
                <a:gd name="T25" fmla="*/ 90 h 800"/>
                <a:gd name="T26" fmla="*/ 261 w 1150"/>
                <a:gd name="T27" fmla="*/ 67 h 800"/>
                <a:gd name="T28" fmla="*/ 140 w 1150"/>
                <a:gd name="T29" fmla="*/ 15 h 800"/>
                <a:gd name="T30" fmla="*/ 106 w 1150"/>
                <a:gd name="T31" fmla="*/ 100 h 800"/>
                <a:gd name="T32" fmla="*/ 0 w 1150"/>
                <a:gd name="T33" fmla="*/ 104 h 800"/>
                <a:gd name="T34" fmla="*/ 56 w 1150"/>
                <a:gd name="T35" fmla="*/ 163 h 800"/>
                <a:gd name="T36" fmla="*/ 61 w 1150"/>
                <a:gd name="T37" fmla="*/ 265 h 800"/>
                <a:gd name="T38" fmla="*/ 94 w 1150"/>
                <a:gd name="T39" fmla="*/ 346 h 800"/>
                <a:gd name="T40" fmla="*/ 186 w 1150"/>
                <a:gd name="T41" fmla="*/ 292 h 800"/>
                <a:gd name="T42" fmla="*/ 261 w 1150"/>
                <a:gd name="T43" fmla="*/ 440 h 800"/>
                <a:gd name="T44" fmla="*/ 303 w 1150"/>
                <a:gd name="T45" fmla="*/ 443 h 800"/>
                <a:gd name="T46" fmla="*/ 409 w 1150"/>
                <a:gd name="T47" fmla="*/ 514 h 800"/>
                <a:gd name="T48" fmla="*/ 436 w 1150"/>
                <a:gd name="T49" fmla="*/ 478 h 800"/>
                <a:gd name="T50" fmla="*/ 543 w 1150"/>
                <a:gd name="T51" fmla="*/ 672 h 800"/>
                <a:gd name="T52" fmla="*/ 607 w 1150"/>
                <a:gd name="T53" fmla="*/ 800 h 800"/>
                <a:gd name="T54" fmla="*/ 705 w 1150"/>
                <a:gd name="T55" fmla="*/ 633 h 800"/>
                <a:gd name="T56" fmla="*/ 774 w 1150"/>
                <a:gd name="T57" fmla="*/ 655 h 800"/>
                <a:gd name="T58" fmla="*/ 887 w 1150"/>
                <a:gd name="T59" fmla="*/ 618 h 800"/>
                <a:gd name="T60" fmla="*/ 858 w 1150"/>
                <a:gd name="T61" fmla="*/ 541 h 800"/>
                <a:gd name="T62" fmla="*/ 964 w 1150"/>
                <a:gd name="T63" fmla="*/ 455 h 800"/>
                <a:gd name="T64" fmla="*/ 1006 w 1150"/>
                <a:gd name="T65" fmla="*/ 376 h 800"/>
                <a:gd name="T66" fmla="*/ 1043 w 1150"/>
                <a:gd name="T67" fmla="*/ 328 h 800"/>
                <a:gd name="T68" fmla="*/ 1081 w 1150"/>
                <a:gd name="T69" fmla="*/ 369 h 800"/>
                <a:gd name="T70" fmla="*/ 1150 w 1150"/>
                <a:gd name="T71" fmla="*/ 242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0" h="800">
                  <a:moveTo>
                    <a:pt x="1145" y="221"/>
                  </a:moveTo>
                  <a:lnTo>
                    <a:pt x="1114" y="221"/>
                  </a:lnTo>
                  <a:lnTo>
                    <a:pt x="1079" y="221"/>
                  </a:lnTo>
                  <a:lnTo>
                    <a:pt x="1025" y="205"/>
                  </a:lnTo>
                  <a:lnTo>
                    <a:pt x="1006" y="173"/>
                  </a:lnTo>
                  <a:lnTo>
                    <a:pt x="989" y="198"/>
                  </a:lnTo>
                  <a:lnTo>
                    <a:pt x="964" y="180"/>
                  </a:lnTo>
                  <a:lnTo>
                    <a:pt x="910" y="244"/>
                  </a:lnTo>
                  <a:lnTo>
                    <a:pt x="901" y="265"/>
                  </a:lnTo>
                  <a:lnTo>
                    <a:pt x="876" y="267"/>
                  </a:lnTo>
                  <a:lnTo>
                    <a:pt x="839" y="227"/>
                  </a:lnTo>
                  <a:lnTo>
                    <a:pt x="805" y="213"/>
                  </a:lnTo>
                  <a:lnTo>
                    <a:pt x="768" y="140"/>
                  </a:lnTo>
                  <a:lnTo>
                    <a:pt x="743" y="157"/>
                  </a:lnTo>
                  <a:lnTo>
                    <a:pt x="751" y="221"/>
                  </a:lnTo>
                  <a:lnTo>
                    <a:pt x="732" y="232"/>
                  </a:lnTo>
                  <a:lnTo>
                    <a:pt x="686" y="180"/>
                  </a:lnTo>
                  <a:lnTo>
                    <a:pt x="668" y="157"/>
                  </a:lnTo>
                  <a:lnTo>
                    <a:pt x="634" y="157"/>
                  </a:lnTo>
                  <a:lnTo>
                    <a:pt x="615" y="104"/>
                  </a:lnTo>
                  <a:lnTo>
                    <a:pt x="565" y="79"/>
                  </a:lnTo>
                  <a:lnTo>
                    <a:pt x="499" y="104"/>
                  </a:lnTo>
                  <a:lnTo>
                    <a:pt x="471" y="100"/>
                  </a:lnTo>
                  <a:lnTo>
                    <a:pt x="436" y="60"/>
                  </a:lnTo>
                  <a:lnTo>
                    <a:pt x="384" y="90"/>
                  </a:lnTo>
                  <a:lnTo>
                    <a:pt x="351" y="90"/>
                  </a:lnTo>
                  <a:lnTo>
                    <a:pt x="315" y="106"/>
                  </a:lnTo>
                  <a:lnTo>
                    <a:pt x="261" y="67"/>
                  </a:lnTo>
                  <a:lnTo>
                    <a:pt x="225" y="0"/>
                  </a:lnTo>
                  <a:lnTo>
                    <a:pt x="140" y="15"/>
                  </a:lnTo>
                  <a:lnTo>
                    <a:pt x="108" y="52"/>
                  </a:lnTo>
                  <a:lnTo>
                    <a:pt x="106" y="100"/>
                  </a:lnTo>
                  <a:lnTo>
                    <a:pt x="13" y="71"/>
                  </a:lnTo>
                  <a:lnTo>
                    <a:pt x="0" y="104"/>
                  </a:lnTo>
                  <a:lnTo>
                    <a:pt x="4" y="127"/>
                  </a:lnTo>
                  <a:lnTo>
                    <a:pt x="56" y="163"/>
                  </a:lnTo>
                  <a:lnTo>
                    <a:pt x="56" y="213"/>
                  </a:lnTo>
                  <a:lnTo>
                    <a:pt x="61" y="265"/>
                  </a:lnTo>
                  <a:lnTo>
                    <a:pt x="90" y="307"/>
                  </a:lnTo>
                  <a:lnTo>
                    <a:pt x="94" y="346"/>
                  </a:lnTo>
                  <a:lnTo>
                    <a:pt x="117" y="359"/>
                  </a:lnTo>
                  <a:lnTo>
                    <a:pt x="186" y="292"/>
                  </a:lnTo>
                  <a:lnTo>
                    <a:pt x="261" y="388"/>
                  </a:lnTo>
                  <a:lnTo>
                    <a:pt x="261" y="440"/>
                  </a:lnTo>
                  <a:lnTo>
                    <a:pt x="300" y="463"/>
                  </a:lnTo>
                  <a:lnTo>
                    <a:pt x="303" y="443"/>
                  </a:lnTo>
                  <a:lnTo>
                    <a:pt x="365" y="463"/>
                  </a:lnTo>
                  <a:lnTo>
                    <a:pt x="409" y="514"/>
                  </a:lnTo>
                  <a:lnTo>
                    <a:pt x="428" y="491"/>
                  </a:lnTo>
                  <a:lnTo>
                    <a:pt x="436" y="478"/>
                  </a:lnTo>
                  <a:lnTo>
                    <a:pt x="538" y="618"/>
                  </a:lnTo>
                  <a:lnTo>
                    <a:pt x="543" y="672"/>
                  </a:lnTo>
                  <a:lnTo>
                    <a:pt x="601" y="737"/>
                  </a:lnTo>
                  <a:lnTo>
                    <a:pt x="607" y="800"/>
                  </a:lnTo>
                  <a:lnTo>
                    <a:pt x="657" y="768"/>
                  </a:lnTo>
                  <a:lnTo>
                    <a:pt x="705" y="633"/>
                  </a:lnTo>
                  <a:lnTo>
                    <a:pt x="724" y="626"/>
                  </a:lnTo>
                  <a:lnTo>
                    <a:pt x="774" y="655"/>
                  </a:lnTo>
                  <a:lnTo>
                    <a:pt x="858" y="645"/>
                  </a:lnTo>
                  <a:lnTo>
                    <a:pt x="887" y="618"/>
                  </a:lnTo>
                  <a:lnTo>
                    <a:pt x="847" y="557"/>
                  </a:lnTo>
                  <a:lnTo>
                    <a:pt x="858" y="541"/>
                  </a:lnTo>
                  <a:lnTo>
                    <a:pt x="937" y="518"/>
                  </a:lnTo>
                  <a:lnTo>
                    <a:pt x="964" y="455"/>
                  </a:lnTo>
                  <a:lnTo>
                    <a:pt x="1006" y="436"/>
                  </a:lnTo>
                  <a:lnTo>
                    <a:pt x="1006" y="376"/>
                  </a:lnTo>
                  <a:lnTo>
                    <a:pt x="1018" y="334"/>
                  </a:lnTo>
                  <a:lnTo>
                    <a:pt x="1043" y="328"/>
                  </a:lnTo>
                  <a:lnTo>
                    <a:pt x="1062" y="351"/>
                  </a:lnTo>
                  <a:lnTo>
                    <a:pt x="1081" y="369"/>
                  </a:lnTo>
                  <a:lnTo>
                    <a:pt x="1135" y="296"/>
                  </a:lnTo>
                  <a:lnTo>
                    <a:pt x="1150" y="242"/>
                  </a:lnTo>
                  <a:lnTo>
                    <a:pt x="1145" y="221"/>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51" name="Freeform 31"/>
            <p:cNvSpPr/>
            <p:nvPr/>
          </p:nvSpPr>
          <p:spPr bwMode="auto">
            <a:xfrm>
              <a:off x="5054283" y="2038286"/>
              <a:ext cx="1246188" cy="1147763"/>
            </a:xfrm>
            <a:custGeom>
              <a:avLst/>
              <a:gdLst>
                <a:gd name="T0" fmla="*/ 482 w 1570"/>
                <a:gd name="T1" fmla="*/ 1180 h 1447"/>
                <a:gd name="T2" fmla="*/ 568 w 1570"/>
                <a:gd name="T3" fmla="*/ 1288 h 1447"/>
                <a:gd name="T4" fmla="*/ 637 w 1570"/>
                <a:gd name="T5" fmla="*/ 1270 h 1447"/>
                <a:gd name="T6" fmla="*/ 724 w 1570"/>
                <a:gd name="T7" fmla="*/ 1280 h 1447"/>
                <a:gd name="T8" fmla="*/ 818 w 1570"/>
                <a:gd name="T9" fmla="*/ 1259 h 1447"/>
                <a:gd name="T10" fmla="*/ 887 w 1570"/>
                <a:gd name="T11" fmla="*/ 1339 h 1447"/>
                <a:gd name="T12" fmla="*/ 939 w 1570"/>
                <a:gd name="T13" fmla="*/ 1362 h 1447"/>
                <a:gd name="T14" fmla="*/ 1002 w 1570"/>
                <a:gd name="T15" fmla="*/ 1403 h 1447"/>
                <a:gd name="T16" fmla="*/ 1019 w 1570"/>
                <a:gd name="T17" fmla="*/ 1320 h 1447"/>
                <a:gd name="T18" fmla="*/ 1092 w 1570"/>
                <a:gd name="T19" fmla="*/ 1407 h 1447"/>
                <a:gd name="T20" fmla="*/ 1150 w 1570"/>
                <a:gd name="T21" fmla="*/ 1443 h 1447"/>
                <a:gd name="T22" fmla="*/ 1215 w 1570"/>
                <a:gd name="T23" fmla="*/ 1362 h 1447"/>
                <a:gd name="T24" fmla="*/ 1259 w 1570"/>
                <a:gd name="T25" fmla="*/ 1353 h 1447"/>
                <a:gd name="T26" fmla="*/ 1328 w 1570"/>
                <a:gd name="T27" fmla="*/ 1403 h 1447"/>
                <a:gd name="T28" fmla="*/ 1394 w 1570"/>
                <a:gd name="T29" fmla="*/ 1403 h 1447"/>
                <a:gd name="T30" fmla="*/ 1367 w 1570"/>
                <a:gd name="T31" fmla="*/ 1288 h 1447"/>
                <a:gd name="T32" fmla="*/ 1340 w 1570"/>
                <a:gd name="T33" fmla="*/ 1155 h 1447"/>
                <a:gd name="T34" fmla="*/ 1492 w 1570"/>
                <a:gd name="T35" fmla="*/ 1092 h 1447"/>
                <a:gd name="T36" fmla="*/ 1507 w 1570"/>
                <a:gd name="T37" fmla="*/ 1025 h 1447"/>
                <a:gd name="T38" fmla="*/ 1524 w 1570"/>
                <a:gd name="T39" fmla="*/ 954 h 1447"/>
                <a:gd name="T40" fmla="*/ 1534 w 1570"/>
                <a:gd name="T41" fmla="*/ 683 h 1447"/>
                <a:gd name="T42" fmla="*/ 1526 w 1570"/>
                <a:gd name="T43" fmla="*/ 568 h 1447"/>
                <a:gd name="T44" fmla="*/ 1519 w 1570"/>
                <a:gd name="T45" fmla="*/ 514 h 1447"/>
                <a:gd name="T46" fmla="*/ 1419 w 1570"/>
                <a:gd name="T47" fmla="*/ 595 h 1447"/>
                <a:gd name="T48" fmla="*/ 1313 w 1570"/>
                <a:gd name="T49" fmla="*/ 694 h 1447"/>
                <a:gd name="T50" fmla="*/ 1119 w 1570"/>
                <a:gd name="T51" fmla="*/ 694 h 1447"/>
                <a:gd name="T52" fmla="*/ 1098 w 1570"/>
                <a:gd name="T53" fmla="*/ 620 h 1447"/>
                <a:gd name="T54" fmla="*/ 1031 w 1570"/>
                <a:gd name="T55" fmla="*/ 568 h 1447"/>
                <a:gd name="T56" fmla="*/ 906 w 1570"/>
                <a:gd name="T57" fmla="*/ 533 h 1447"/>
                <a:gd name="T58" fmla="*/ 804 w 1570"/>
                <a:gd name="T59" fmla="*/ 522 h 1447"/>
                <a:gd name="T60" fmla="*/ 720 w 1570"/>
                <a:gd name="T61" fmla="*/ 460 h 1447"/>
                <a:gd name="T62" fmla="*/ 677 w 1570"/>
                <a:gd name="T63" fmla="*/ 387 h 1447"/>
                <a:gd name="T64" fmla="*/ 606 w 1570"/>
                <a:gd name="T65" fmla="*/ 305 h 1447"/>
                <a:gd name="T66" fmla="*/ 533 w 1570"/>
                <a:gd name="T67" fmla="*/ 178 h 1447"/>
                <a:gd name="T68" fmla="*/ 451 w 1570"/>
                <a:gd name="T69" fmla="*/ 53 h 1447"/>
                <a:gd name="T70" fmla="*/ 316 w 1570"/>
                <a:gd name="T71" fmla="*/ 28 h 1447"/>
                <a:gd name="T72" fmla="*/ 169 w 1570"/>
                <a:gd name="T73" fmla="*/ 0 h 1447"/>
                <a:gd name="T74" fmla="*/ 5 w 1570"/>
                <a:gd name="T75" fmla="*/ 71 h 1447"/>
                <a:gd name="T76" fmla="*/ 0 w 1570"/>
                <a:gd name="T77" fmla="*/ 205 h 1447"/>
                <a:gd name="T78" fmla="*/ 69 w 1570"/>
                <a:gd name="T79" fmla="*/ 253 h 1447"/>
                <a:gd name="T80" fmla="*/ 157 w 1570"/>
                <a:gd name="T81" fmla="*/ 232 h 1447"/>
                <a:gd name="T82" fmla="*/ 174 w 1570"/>
                <a:gd name="T83" fmla="*/ 324 h 1447"/>
                <a:gd name="T84" fmla="*/ 282 w 1570"/>
                <a:gd name="T85" fmla="*/ 378 h 1447"/>
                <a:gd name="T86" fmla="*/ 345 w 1570"/>
                <a:gd name="T87" fmla="*/ 349 h 1447"/>
                <a:gd name="T88" fmla="*/ 533 w 1570"/>
                <a:gd name="T89" fmla="*/ 360 h 1447"/>
                <a:gd name="T90" fmla="*/ 506 w 1570"/>
                <a:gd name="T91" fmla="*/ 612 h 1447"/>
                <a:gd name="T92" fmla="*/ 476 w 1570"/>
                <a:gd name="T93" fmla="*/ 689 h 1447"/>
                <a:gd name="T94" fmla="*/ 468 w 1570"/>
                <a:gd name="T95" fmla="*/ 852 h 1447"/>
                <a:gd name="T96" fmla="*/ 424 w 1570"/>
                <a:gd name="T97" fmla="*/ 817 h 1447"/>
                <a:gd name="T98" fmla="*/ 328 w 1570"/>
                <a:gd name="T99" fmla="*/ 965 h 1447"/>
                <a:gd name="T100" fmla="*/ 289 w 1570"/>
                <a:gd name="T101" fmla="*/ 1036 h 1447"/>
                <a:gd name="T102" fmla="*/ 428 w 1570"/>
                <a:gd name="T103" fmla="*/ 1086 h 1447"/>
                <a:gd name="T104" fmla="*/ 424 w 1570"/>
                <a:gd name="T105" fmla="*/ 1115 h 1447"/>
                <a:gd name="T106" fmla="*/ 374 w 1570"/>
                <a:gd name="T107" fmla="*/ 1178 h 1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70" h="1447">
                  <a:moveTo>
                    <a:pt x="395" y="1197"/>
                  </a:moveTo>
                  <a:lnTo>
                    <a:pt x="482" y="1180"/>
                  </a:lnTo>
                  <a:lnTo>
                    <a:pt x="514" y="1249"/>
                  </a:lnTo>
                  <a:lnTo>
                    <a:pt x="568" y="1288"/>
                  </a:lnTo>
                  <a:lnTo>
                    <a:pt x="604" y="1270"/>
                  </a:lnTo>
                  <a:lnTo>
                    <a:pt x="637" y="1270"/>
                  </a:lnTo>
                  <a:lnTo>
                    <a:pt x="689" y="1242"/>
                  </a:lnTo>
                  <a:lnTo>
                    <a:pt x="724" y="1280"/>
                  </a:lnTo>
                  <a:lnTo>
                    <a:pt x="750" y="1284"/>
                  </a:lnTo>
                  <a:lnTo>
                    <a:pt x="818" y="1259"/>
                  </a:lnTo>
                  <a:lnTo>
                    <a:pt x="866" y="1284"/>
                  </a:lnTo>
                  <a:lnTo>
                    <a:pt x="887" y="1339"/>
                  </a:lnTo>
                  <a:lnTo>
                    <a:pt x="921" y="1339"/>
                  </a:lnTo>
                  <a:lnTo>
                    <a:pt x="939" y="1362"/>
                  </a:lnTo>
                  <a:lnTo>
                    <a:pt x="983" y="1414"/>
                  </a:lnTo>
                  <a:lnTo>
                    <a:pt x="1002" y="1403"/>
                  </a:lnTo>
                  <a:lnTo>
                    <a:pt x="994" y="1339"/>
                  </a:lnTo>
                  <a:lnTo>
                    <a:pt x="1019" y="1320"/>
                  </a:lnTo>
                  <a:lnTo>
                    <a:pt x="1056" y="1393"/>
                  </a:lnTo>
                  <a:lnTo>
                    <a:pt x="1092" y="1407"/>
                  </a:lnTo>
                  <a:lnTo>
                    <a:pt x="1127" y="1447"/>
                  </a:lnTo>
                  <a:lnTo>
                    <a:pt x="1150" y="1443"/>
                  </a:lnTo>
                  <a:lnTo>
                    <a:pt x="1161" y="1426"/>
                  </a:lnTo>
                  <a:lnTo>
                    <a:pt x="1215" y="1362"/>
                  </a:lnTo>
                  <a:lnTo>
                    <a:pt x="1240" y="1378"/>
                  </a:lnTo>
                  <a:lnTo>
                    <a:pt x="1259" y="1353"/>
                  </a:lnTo>
                  <a:lnTo>
                    <a:pt x="1275" y="1386"/>
                  </a:lnTo>
                  <a:lnTo>
                    <a:pt x="1328" y="1403"/>
                  </a:lnTo>
                  <a:lnTo>
                    <a:pt x="1365" y="1403"/>
                  </a:lnTo>
                  <a:lnTo>
                    <a:pt x="1394" y="1403"/>
                  </a:lnTo>
                  <a:lnTo>
                    <a:pt x="1376" y="1378"/>
                  </a:lnTo>
                  <a:lnTo>
                    <a:pt x="1367" y="1288"/>
                  </a:lnTo>
                  <a:lnTo>
                    <a:pt x="1303" y="1190"/>
                  </a:lnTo>
                  <a:lnTo>
                    <a:pt x="1340" y="1155"/>
                  </a:lnTo>
                  <a:lnTo>
                    <a:pt x="1376" y="1092"/>
                  </a:lnTo>
                  <a:lnTo>
                    <a:pt x="1492" y="1092"/>
                  </a:lnTo>
                  <a:lnTo>
                    <a:pt x="1519" y="1071"/>
                  </a:lnTo>
                  <a:lnTo>
                    <a:pt x="1507" y="1025"/>
                  </a:lnTo>
                  <a:lnTo>
                    <a:pt x="1534" y="979"/>
                  </a:lnTo>
                  <a:lnTo>
                    <a:pt x="1524" y="954"/>
                  </a:lnTo>
                  <a:lnTo>
                    <a:pt x="1534" y="909"/>
                  </a:lnTo>
                  <a:lnTo>
                    <a:pt x="1534" y="683"/>
                  </a:lnTo>
                  <a:lnTo>
                    <a:pt x="1570" y="612"/>
                  </a:lnTo>
                  <a:lnTo>
                    <a:pt x="1526" y="568"/>
                  </a:lnTo>
                  <a:lnTo>
                    <a:pt x="1534" y="539"/>
                  </a:lnTo>
                  <a:lnTo>
                    <a:pt x="1519" y="514"/>
                  </a:lnTo>
                  <a:lnTo>
                    <a:pt x="1471" y="533"/>
                  </a:lnTo>
                  <a:lnTo>
                    <a:pt x="1419" y="595"/>
                  </a:lnTo>
                  <a:lnTo>
                    <a:pt x="1365" y="620"/>
                  </a:lnTo>
                  <a:lnTo>
                    <a:pt x="1313" y="694"/>
                  </a:lnTo>
                  <a:lnTo>
                    <a:pt x="1181" y="737"/>
                  </a:lnTo>
                  <a:lnTo>
                    <a:pt x="1119" y="694"/>
                  </a:lnTo>
                  <a:lnTo>
                    <a:pt x="1127" y="666"/>
                  </a:lnTo>
                  <a:lnTo>
                    <a:pt x="1098" y="620"/>
                  </a:lnTo>
                  <a:lnTo>
                    <a:pt x="1081" y="568"/>
                  </a:lnTo>
                  <a:lnTo>
                    <a:pt x="1031" y="568"/>
                  </a:lnTo>
                  <a:lnTo>
                    <a:pt x="941" y="522"/>
                  </a:lnTo>
                  <a:lnTo>
                    <a:pt x="906" y="533"/>
                  </a:lnTo>
                  <a:lnTo>
                    <a:pt x="866" y="514"/>
                  </a:lnTo>
                  <a:lnTo>
                    <a:pt x="804" y="522"/>
                  </a:lnTo>
                  <a:lnTo>
                    <a:pt x="750" y="503"/>
                  </a:lnTo>
                  <a:lnTo>
                    <a:pt x="720" y="460"/>
                  </a:lnTo>
                  <a:lnTo>
                    <a:pt x="689" y="426"/>
                  </a:lnTo>
                  <a:lnTo>
                    <a:pt x="677" y="387"/>
                  </a:lnTo>
                  <a:lnTo>
                    <a:pt x="637" y="339"/>
                  </a:lnTo>
                  <a:lnTo>
                    <a:pt x="606" y="305"/>
                  </a:lnTo>
                  <a:lnTo>
                    <a:pt x="553" y="222"/>
                  </a:lnTo>
                  <a:lnTo>
                    <a:pt x="533" y="178"/>
                  </a:lnTo>
                  <a:lnTo>
                    <a:pt x="470" y="96"/>
                  </a:lnTo>
                  <a:lnTo>
                    <a:pt x="451" y="53"/>
                  </a:lnTo>
                  <a:lnTo>
                    <a:pt x="370" y="9"/>
                  </a:lnTo>
                  <a:lnTo>
                    <a:pt x="316" y="28"/>
                  </a:lnTo>
                  <a:lnTo>
                    <a:pt x="270" y="17"/>
                  </a:lnTo>
                  <a:lnTo>
                    <a:pt x="169" y="0"/>
                  </a:lnTo>
                  <a:lnTo>
                    <a:pt x="30" y="46"/>
                  </a:lnTo>
                  <a:lnTo>
                    <a:pt x="5" y="71"/>
                  </a:lnTo>
                  <a:lnTo>
                    <a:pt x="32" y="107"/>
                  </a:lnTo>
                  <a:lnTo>
                    <a:pt x="0" y="205"/>
                  </a:lnTo>
                  <a:lnTo>
                    <a:pt x="7" y="215"/>
                  </a:lnTo>
                  <a:lnTo>
                    <a:pt x="69" y="253"/>
                  </a:lnTo>
                  <a:lnTo>
                    <a:pt x="99" y="197"/>
                  </a:lnTo>
                  <a:lnTo>
                    <a:pt x="157" y="232"/>
                  </a:lnTo>
                  <a:lnTo>
                    <a:pt x="153" y="257"/>
                  </a:lnTo>
                  <a:lnTo>
                    <a:pt x="174" y="324"/>
                  </a:lnTo>
                  <a:lnTo>
                    <a:pt x="211" y="366"/>
                  </a:lnTo>
                  <a:lnTo>
                    <a:pt x="282" y="378"/>
                  </a:lnTo>
                  <a:lnTo>
                    <a:pt x="303" y="351"/>
                  </a:lnTo>
                  <a:lnTo>
                    <a:pt x="345" y="349"/>
                  </a:lnTo>
                  <a:lnTo>
                    <a:pt x="428" y="276"/>
                  </a:lnTo>
                  <a:lnTo>
                    <a:pt x="533" y="360"/>
                  </a:lnTo>
                  <a:lnTo>
                    <a:pt x="499" y="503"/>
                  </a:lnTo>
                  <a:lnTo>
                    <a:pt x="506" y="612"/>
                  </a:lnTo>
                  <a:lnTo>
                    <a:pt x="506" y="677"/>
                  </a:lnTo>
                  <a:lnTo>
                    <a:pt x="476" y="689"/>
                  </a:lnTo>
                  <a:lnTo>
                    <a:pt x="476" y="856"/>
                  </a:lnTo>
                  <a:lnTo>
                    <a:pt x="468" y="852"/>
                  </a:lnTo>
                  <a:lnTo>
                    <a:pt x="437" y="817"/>
                  </a:lnTo>
                  <a:lnTo>
                    <a:pt x="424" y="817"/>
                  </a:lnTo>
                  <a:lnTo>
                    <a:pt x="418" y="829"/>
                  </a:lnTo>
                  <a:lnTo>
                    <a:pt x="328" y="965"/>
                  </a:lnTo>
                  <a:lnTo>
                    <a:pt x="286" y="1019"/>
                  </a:lnTo>
                  <a:lnTo>
                    <a:pt x="289" y="1036"/>
                  </a:lnTo>
                  <a:lnTo>
                    <a:pt x="378" y="1101"/>
                  </a:lnTo>
                  <a:lnTo>
                    <a:pt x="428" y="1086"/>
                  </a:lnTo>
                  <a:lnTo>
                    <a:pt x="434" y="1101"/>
                  </a:lnTo>
                  <a:lnTo>
                    <a:pt x="424" y="1115"/>
                  </a:lnTo>
                  <a:lnTo>
                    <a:pt x="378" y="1138"/>
                  </a:lnTo>
                  <a:lnTo>
                    <a:pt x="374" y="1178"/>
                  </a:lnTo>
                  <a:lnTo>
                    <a:pt x="395" y="1197"/>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52" name="Freeform 32"/>
            <p:cNvSpPr/>
            <p:nvPr/>
          </p:nvSpPr>
          <p:spPr bwMode="auto">
            <a:xfrm>
              <a:off x="4922521" y="3857561"/>
              <a:ext cx="53975" cy="66675"/>
            </a:xfrm>
            <a:custGeom>
              <a:avLst/>
              <a:gdLst>
                <a:gd name="T0" fmla="*/ 68 w 68"/>
                <a:gd name="T1" fmla="*/ 0 h 84"/>
                <a:gd name="T2" fmla="*/ 54 w 68"/>
                <a:gd name="T3" fmla="*/ 40 h 84"/>
                <a:gd name="T4" fmla="*/ 62 w 68"/>
                <a:gd name="T5" fmla="*/ 61 h 84"/>
                <a:gd name="T6" fmla="*/ 14 w 68"/>
                <a:gd name="T7" fmla="*/ 84 h 84"/>
                <a:gd name="T8" fmla="*/ 12 w 68"/>
                <a:gd name="T9" fmla="*/ 48 h 84"/>
                <a:gd name="T10" fmla="*/ 0 w 68"/>
                <a:gd name="T11" fmla="*/ 21 h 84"/>
                <a:gd name="T12" fmla="*/ 68 w 68"/>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68" h="84">
                  <a:moveTo>
                    <a:pt x="68" y="0"/>
                  </a:moveTo>
                  <a:lnTo>
                    <a:pt x="54" y="40"/>
                  </a:lnTo>
                  <a:lnTo>
                    <a:pt x="62" y="61"/>
                  </a:lnTo>
                  <a:lnTo>
                    <a:pt x="14" y="84"/>
                  </a:lnTo>
                  <a:lnTo>
                    <a:pt x="12" y="48"/>
                  </a:lnTo>
                  <a:lnTo>
                    <a:pt x="0" y="21"/>
                  </a:lnTo>
                  <a:lnTo>
                    <a:pt x="68" y="0"/>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53" name="Freeform 33"/>
            <p:cNvSpPr/>
            <p:nvPr/>
          </p:nvSpPr>
          <p:spPr bwMode="auto">
            <a:xfrm>
              <a:off x="5106671" y="3330511"/>
              <a:ext cx="630238" cy="615950"/>
            </a:xfrm>
            <a:custGeom>
              <a:avLst/>
              <a:gdLst>
                <a:gd name="T0" fmla="*/ 657 w 793"/>
                <a:gd name="T1" fmla="*/ 540 h 778"/>
                <a:gd name="T2" fmla="*/ 741 w 793"/>
                <a:gd name="T3" fmla="*/ 413 h 778"/>
                <a:gd name="T4" fmla="*/ 793 w 793"/>
                <a:gd name="T5" fmla="*/ 352 h 778"/>
                <a:gd name="T6" fmla="*/ 785 w 793"/>
                <a:gd name="T7" fmla="*/ 290 h 778"/>
                <a:gd name="T8" fmla="*/ 729 w 793"/>
                <a:gd name="T9" fmla="*/ 227 h 778"/>
                <a:gd name="T10" fmla="*/ 722 w 793"/>
                <a:gd name="T11" fmla="*/ 173 h 778"/>
                <a:gd name="T12" fmla="*/ 622 w 793"/>
                <a:gd name="T13" fmla="*/ 33 h 778"/>
                <a:gd name="T14" fmla="*/ 614 w 793"/>
                <a:gd name="T15" fmla="*/ 46 h 778"/>
                <a:gd name="T16" fmla="*/ 593 w 793"/>
                <a:gd name="T17" fmla="*/ 68 h 778"/>
                <a:gd name="T18" fmla="*/ 551 w 793"/>
                <a:gd name="T19" fmla="*/ 18 h 778"/>
                <a:gd name="T20" fmla="*/ 489 w 793"/>
                <a:gd name="T21" fmla="*/ 0 h 778"/>
                <a:gd name="T22" fmla="*/ 488 w 793"/>
                <a:gd name="T23" fmla="*/ 18 h 778"/>
                <a:gd name="T24" fmla="*/ 488 w 793"/>
                <a:gd name="T25" fmla="*/ 46 h 778"/>
                <a:gd name="T26" fmla="*/ 463 w 793"/>
                <a:gd name="T27" fmla="*/ 71 h 778"/>
                <a:gd name="T28" fmla="*/ 413 w 793"/>
                <a:gd name="T29" fmla="*/ 121 h 778"/>
                <a:gd name="T30" fmla="*/ 357 w 793"/>
                <a:gd name="T31" fmla="*/ 121 h 778"/>
                <a:gd name="T32" fmla="*/ 334 w 793"/>
                <a:gd name="T33" fmla="*/ 158 h 778"/>
                <a:gd name="T34" fmla="*/ 315 w 793"/>
                <a:gd name="T35" fmla="*/ 158 h 778"/>
                <a:gd name="T36" fmla="*/ 276 w 793"/>
                <a:gd name="T37" fmla="*/ 198 h 778"/>
                <a:gd name="T38" fmla="*/ 253 w 793"/>
                <a:gd name="T39" fmla="*/ 198 h 778"/>
                <a:gd name="T40" fmla="*/ 209 w 793"/>
                <a:gd name="T41" fmla="*/ 244 h 778"/>
                <a:gd name="T42" fmla="*/ 178 w 793"/>
                <a:gd name="T43" fmla="*/ 252 h 778"/>
                <a:gd name="T44" fmla="*/ 119 w 793"/>
                <a:gd name="T45" fmla="*/ 346 h 778"/>
                <a:gd name="T46" fmla="*/ 80 w 793"/>
                <a:gd name="T47" fmla="*/ 288 h 778"/>
                <a:gd name="T48" fmla="*/ 36 w 793"/>
                <a:gd name="T49" fmla="*/ 259 h 778"/>
                <a:gd name="T50" fmla="*/ 17 w 793"/>
                <a:gd name="T51" fmla="*/ 281 h 778"/>
                <a:gd name="T52" fmla="*/ 42 w 793"/>
                <a:gd name="T53" fmla="*/ 407 h 778"/>
                <a:gd name="T54" fmla="*/ 21 w 793"/>
                <a:gd name="T55" fmla="*/ 450 h 778"/>
                <a:gd name="T56" fmla="*/ 0 w 793"/>
                <a:gd name="T57" fmla="*/ 513 h 778"/>
                <a:gd name="T58" fmla="*/ 59 w 793"/>
                <a:gd name="T59" fmla="*/ 553 h 778"/>
                <a:gd name="T60" fmla="*/ 92 w 793"/>
                <a:gd name="T61" fmla="*/ 557 h 778"/>
                <a:gd name="T62" fmla="*/ 134 w 793"/>
                <a:gd name="T63" fmla="*/ 620 h 778"/>
                <a:gd name="T64" fmla="*/ 165 w 793"/>
                <a:gd name="T65" fmla="*/ 599 h 778"/>
                <a:gd name="T66" fmla="*/ 215 w 793"/>
                <a:gd name="T67" fmla="*/ 540 h 778"/>
                <a:gd name="T68" fmla="*/ 265 w 793"/>
                <a:gd name="T69" fmla="*/ 453 h 778"/>
                <a:gd name="T70" fmla="*/ 351 w 793"/>
                <a:gd name="T71" fmla="*/ 436 h 778"/>
                <a:gd name="T72" fmla="*/ 405 w 793"/>
                <a:gd name="T73" fmla="*/ 490 h 778"/>
                <a:gd name="T74" fmla="*/ 363 w 793"/>
                <a:gd name="T75" fmla="*/ 576 h 778"/>
                <a:gd name="T76" fmla="*/ 315 w 793"/>
                <a:gd name="T77" fmla="*/ 655 h 778"/>
                <a:gd name="T78" fmla="*/ 361 w 793"/>
                <a:gd name="T79" fmla="*/ 686 h 778"/>
                <a:gd name="T80" fmla="*/ 357 w 793"/>
                <a:gd name="T81" fmla="*/ 726 h 778"/>
                <a:gd name="T82" fmla="*/ 320 w 793"/>
                <a:gd name="T83" fmla="*/ 760 h 778"/>
                <a:gd name="T84" fmla="*/ 328 w 793"/>
                <a:gd name="T85" fmla="*/ 778 h 778"/>
                <a:gd name="T86" fmla="*/ 393 w 793"/>
                <a:gd name="T87" fmla="*/ 745 h 778"/>
                <a:gd name="T88" fmla="*/ 482 w 793"/>
                <a:gd name="T89" fmla="*/ 626 h 778"/>
                <a:gd name="T90" fmla="*/ 612 w 793"/>
                <a:gd name="T91" fmla="*/ 549 h 778"/>
                <a:gd name="T92" fmla="*/ 657 w 793"/>
                <a:gd name="T93" fmla="*/ 540 h 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93" h="778">
                  <a:moveTo>
                    <a:pt x="657" y="540"/>
                  </a:moveTo>
                  <a:lnTo>
                    <a:pt x="741" y="413"/>
                  </a:lnTo>
                  <a:lnTo>
                    <a:pt x="793" y="352"/>
                  </a:lnTo>
                  <a:lnTo>
                    <a:pt x="785" y="290"/>
                  </a:lnTo>
                  <a:lnTo>
                    <a:pt x="729" y="227"/>
                  </a:lnTo>
                  <a:lnTo>
                    <a:pt x="722" y="173"/>
                  </a:lnTo>
                  <a:lnTo>
                    <a:pt x="622" y="33"/>
                  </a:lnTo>
                  <a:lnTo>
                    <a:pt x="614" y="46"/>
                  </a:lnTo>
                  <a:lnTo>
                    <a:pt x="593" y="68"/>
                  </a:lnTo>
                  <a:lnTo>
                    <a:pt x="551" y="18"/>
                  </a:lnTo>
                  <a:lnTo>
                    <a:pt x="489" y="0"/>
                  </a:lnTo>
                  <a:lnTo>
                    <a:pt x="488" y="18"/>
                  </a:lnTo>
                  <a:lnTo>
                    <a:pt x="488" y="46"/>
                  </a:lnTo>
                  <a:lnTo>
                    <a:pt x="463" y="71"/>
                  </a:lnTo>
                  <a:lnTo>
                    <a:pt x="413" y="121"/>
                  </a:lnTo>
                  <a:lnTo>
                    <a:pt x="357" y="121"/>
                  </a:lnTo>
                  <a:lnTo>
                    <a:pt x="334" y="158"/>
                  </a:lnTo>
                  <a:lnTo>
                    <a:pt x="315" y="158"/>
                  </a:lnTo>
                  <a:lnTo>
                    <a:pt x="276" y="198"/>
                  </a:lnTo>
                  <a:lnTo>
                    <a:pt x="253" y="198"/>
                  </a:lnTo>
                  <a:lnTo>
                    <a:pt x="209" y="244"/>
                  </a:lnTo>
                  <a:lnTo>
                    <a:pt x="178" y="252"/>
                  </a:lnTo>
                  <a:lnTo>
                    <a:pt x="119" y="346"/>
                  </a:lnTo>
                  <a:lnTo>
                    <a:pt x="80" y="288"/>
                  </a:lnTo>
                  <a:lnTo>
                    <a:pt x="36" y="259"/>
                  </a:lnTo>
                  <a:lnTo>
                    <a:pt x="17" y="281"/>
                  </a:lnTo>
                  <a:lnTo>
                    <a:pt x="42" y="407"/>
                  </a:lnTo>
                  <a:lnTo>
                    <a:pt x="21" y="450"/>
                  </a:lnTo>
                  <a:lnTo>
                    <a:pt x="0" y="513"/>
                  </a:lnTo>
                  <a:lnTo>
                    <a:pt x="59" y="553"/>
                  </a:lnTo>
                  <a:lnTo>
                    <a:pt x="92" y="557"/>
                  </a:lnTo>
                  <a:lnTo>
                    <a:pt x="134" y="620"/>
                  </a:lnTo>
                  <a:lnTo>
                    <a:pt x="165" y="599"/>
                  </a:lnTo>
                  <a:lnTo>
                    <a:pt x="215" y="540"/>
                  </a:lnTo>
                  <a:lnTo>
                    <a:pt x="265" y="453"/>
                  </a:lnTo>
                  <a:lnTo>
                    <a:pt x="351" y="436"/>
                  </a:lnTo>
                  <a:lnTo>
                    <a:pt x="405" y="490"/>
                  </a:lnTo>
                  <a:lnTo>
                    <a:pt x="363" y="576"/>
                  </a:lnTo>
                  <a:lnTo>
                    <a:pt x="315" y="655"/>
                  </a:lnTo>
                  <a:lnTo>
                    <a:pt x="361" y="686"/>
                  </a:lnTo>
                  <a:lnTo>
                    <a:pt x="357" y="726"/>
                  </a:lnTo>
                  <a:lnTo>
                    <a:pt x="320" y="760"/>
                  </a:lnTo>
                  <a:lnTo>
                    <a:pt x="328" y="778"/>
                  </a:lnTo>
                  <a:lnTo>
                    <a:pt x="393" y="745"/>
                  </a:lnTo>
                  <a:lnTo>
                    <a:pt x="482" y="626"/>
                  </a:lnTo>
                  <a:lnTo>
                    <a:pt x="612" y="549"/>
                  </a:lnTo>
                  <a:lnTo>
                    <a:pt x="657" y="540"/>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54" name="Freeform 34"/>
            <p:cNvSpPr/>
            <p:nvPr/>
          </p:nvSpPr>
          <p:spPr bwMode="auto">
            <a:xfrm>
              <a:off x="4825683" y="4079811"/>
              <a:ext cx="704850" cy="488950"/>
            </a:xfrm>
            <a:custGeom>
              <a:avLst/>
              <a:gdLst>
                <a:gd name="T0" fmla="*/ 196 w 890"/>
                <a:gd name="T1" fmla="*/ 597 h 616"/>
                <a:gd name="T2" fmla="*/ 202 w 890"/>
                <a:gd name="T3" fmla="*/ 560 h 616"/>
                <a:gd name="T4" fmla="*/ 235 w 890"/>
                <a:gd name="T5" fmla="*/ 545 h 616"/>
                <a:gd name="T6" fmla="*/ 292 w 890"/>
                <a:gd name="T7" fmla="*/ 597 h 616"/>
                <a:gd name="T8" fmla="*/ 310 w 890"/>
                <a:gd name="T9" fmla="*/ 597 h 616"/>
                <a:gd name="T10" fmla="*/ 363 w 890"/>
                <a:gd name="T11" fmla="*/ 587 h 616"/>
                <a:gd name="T12" fmla="*/ 394 w 890"/>
                <a:gd name="T13" fmla="*/ 564 h 616"/>
                <a:gd name="T14" fmla="*/ 436 w 890"/>
                <a:gd name="T15" fmla="*/ 599 h 616"/>
                <a:gd name="T16" fmla="*/ 456 w 890"/>
                <a:gd name="T17" fmla="*/ 568 h 616"/>
                <a:gd name="T18" fmla="*/ 459 w 890"/>
                <a:gd name="T19" fmla="*/ 549 h 616"/>
                <a:gd name="T20" fmla="*/ 494 w 890"/>
                <a:gd name="T21" fmla="*/ 530 h 616"/>
                <a:gd name="T22" fmla="*/ 504 w 890"/>
                <a:gd name="T23" fmla="*/ 485 h 616"/>
                <a:gd name="T24" fmla="*/ 542 w 890"/>
                <a:gd name="T25" fmla="*/ 478 h 616"/>
                <a:gd name="T26" fmla="*/ 640 w 890"/>
                <a:gd name="T27" fmla="*/ 309 h 616"/>
                <a:gd name="T28" fmla="*/ 623 w 890"/>
                <a:gd name="T29" fmla="*/ 280 h 616"/>
                <a:gd name="T30" fmla="*/ 640 w 890"/>
                <a:gd name="T31" fmla="*/ 261 h 616"/>
                <a:gd name="T32" fmla="*/ 661 w 890"/>
                <a:gd name="T33" fmla="*/ 269 h 616"/>
                <a:gd name="T34" fmla="*/ 694 w 890"/>
                <a:gd name="T35" fmla="*/ 251 h 616"/>
                <a:gd name="T36" fmla="*/ 713 w 890"/>
                <a:gd name="T37" fmla="*/ 211 h 616"/>
                <a:gd name="T38" fmla="*/ 794 w 890"/>
                <a:gd name="T39" fmla="*/ 134 h 616"/>
                <a:gd name="T40" fmla="*/ 857 w 890"/>
                <a:gd name="T41" fmla="*/ 113 h 616"/>
                <a:gd name="T42" fmla="*/ 890 w 890"/>
                <a:gd name="T43" fmla="*/ 84 h 616"/>
                <a:gd name="T44" fmla="*/ 880 w 890"/>
                <a:gd name="T45" fmla="*/ 25 h 616"/>
                <a:gd name="T46" fmla="*/ 836 w 890"/>
                <a:gd name="T47" fmla="*/ 21 h 616"/>
                <a:gd name="T48" fmla="*/ 740 w 890"/>
                <a:gd name="T49" fmla="*/ 30 h 616"/>
                <a:gd name="T50" fmla="*/ 673 w 890"/>
                <a:gd name="T51" fmla="*/ 0 h 616"/>
                <a:gd name="T52" fmla="*/ 632 w 890"/>
                <a:gd name="T53" fmla="*/ 6 h 616"/>
                <a:gd name="T54" fmla="*/ 534 w 890"/>
                <a:gd name="T55" fmla="*/ 134 h 616"/>
                <a:gd name="T56" fmla="*/ 504 w 890"/>
                <a:gd name="T57" fmla="*/ 155 h 616"/>
                <a:gd name="T58" fmla="*/ 442 w 890"/>
                <a:gd name="T59" fmla="*/ 125 h 616"/>
                <a:gd name="T60" fmla="*/ 436 w 890"/>
                <a:gd name="T61" fmla="*/ 92 h 616"/>
                <a:gd name="T62" fmla="*/ 421 w 890"/>
                <a:gd name="T63" fmla="*/ 34 h 616"/>
                <a:gd name="T64" fmla="*/ 388 w 890"/>
                <a:gd name="T65" fmla="*/ 13 h 616"/>
                <a:gd name="T66" fmla="*/ 331 w 890"/>
                <a:gd name="T67" fmla="*/ 27 h 616"/>
                <a:gd name="T68" fmla="*/ 294 w 890"/>
                <a:gd name="T69" fmla="*/ 2 h 616"/>
                <a:gd name="T70" fmla="*/ 242 w 890"/>
                <a:gd name="T71" fmla="*/ 69 h 616"/>
                <a:gd name="T72" fmla="*/ 185 w 890"/>
                <a:gd name="T73" fmla="*/ 84 h 616"/>
                <a:gd name="T74" fmla="*/ 106 w 890"/>
                <a:gd name="T75" fmla="*/ 155 h 616"/>
                <a:gd name="T76" fmla="*/ 22 w 890"/>
                <a:gd name="T77" fmla="*/ 316 h 616"/>
                <a:gd name="T78" fmla="*/ 43 w 890"/>
                <a:gd name="T79" fmla="*/ 359 h 616"/>
                <a:gd name="T80" fmla="*/ 41 w 890"/>
                <a:gd name="T81" fmla="*/ 376 h 616"/>
                <a:gd name="T82" fmla="*/ 41 w 890"/>
                <a:gd name="T83" fmla="*/ 397 h 616"/>
                <a:gd name="T84" fmla="*/ 48 w 890"/>
                <a:gd name="T85" fmla="*/ 416 h 616"/>
                <a:gd name="T86" fmla="*/ 79 w 890"/>
                <a:gd name="T87" fmla="*/ 395 h 616"/>
                <a:gd name="T88" fmla="*/ 123 w 890"/>
                <a:gd name="T89" fmla="*/ 384 h 616"/>
                <a:gd name="T90" fmla="*/ 0 w 890"/>
                <a:gd name="T91" fmla="*/ 524 h 616"/>
                <a:gd name="T92" fmla="*/ 0 w 890"/>
                <a:gd name="T93" fmla="*/ 556 h 616"/>
                <a:gd name="T94" fmla="*/ 25 w 890"/>
                <a:gd name="T95" fmla="*/ 564 h 616"/>
                <a:gd name="T96" fmla="*/ 81 w 890"/>
                <a:gd name="T97" fmla="*/ 616 h 616"/>
                <a:gd name="T98" fmla="*/ 169 w 890"/>
                <a:gd name="T99" fmla="*/ 604 h 616"/>
                <a:gd name="T100" fmla="*/ 196 w 890"/>
                <a:gd name="T101" fmla="*/ 597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90" h="616">
                  <a:moveTo>
                    <a:pt x="196" y="597"/>
                  </a:moveTo>
                  <a:lnTo>
                    <a:pt x="202" y="560"/>
                  </a:lnTo>
                  <a:lnTo>
                    <a:pt x="235" y="545"/>
                  </a:lnTo>
                  <a:lnTo>
                    <a:pt x="292" y="597"/>
                  </a:lnTo>
                  <a:lnTo>
                    <a:pt x="310" y="597"/>
                  </a:lnTo>
                  <a:lnTo>
                    <a:pt x="363" y="587"/>
                  </a:lnTo>
                  <a:lnTo>
                    <a:pt x="394" y="564"/>
                  </a:lnTo>
                  <a:lnTo>
                    <a:pt x="436" y="599"/>
                  </a:lnTo>
                  <a:lnTo>
                    <a:pt x="456" y="568"/>
                  </a:lnTo>
                  <a:lnTo>
                    <a:pt x="459" y="549"/>
                  </a:lnTo>
                  <a:lnTo>
                    <a:pt x="494" y="530"/>
                  </a:lnTo>
                  <a:lnTo>
                    <a:pt x="504" y="485"/>
                  </a:lnTo>
                  <a:lnTo>
                    <a:pt x="542" y="478"/>
                  </a:lnTo>
                  <a:lnTo>
                    <a:pt x="640" y="309"/>
                  </a:lnTo>
                  <a:lnTo>
                    <a:pt x="623" y="280"/>
                  </a:lnTo>
                  <a:lnTo>
                    <a:pt x="640" y="261"/>
                  </a:lnTo>
                  <a:lnTo>
                    <a:pt x="661" y="269"/>
                  </a:lnTo>
                  <a:lnTo>
                    <a:pt x="694" y="251"/>
                  </a:lnTo>
                  <a:lnTo>
                    <a:pt x="713" y="211"/>
                  </a:lnTo>
                  <a:lnTo>
                    <a:pt x="794" y="134"/>
                  </a:lnTo>
                  <a:lnTo>
                    <a:pt x="857" y="113"/>
                  </a:lnTo>
                  <a:lnTo>
                    <a:pt x="890" y="84"/>
                  </a:lnTo>
                  <a:lnTo>
                    <a:pt x="880" y="25"/>
                  </a:lnTo>
                  <a:lnTo>
                    <a:pt x="836" y="21"/>
                  </a:lnTo>
                  <a:lnTo>
                    <a:pt x="740" y="30"/>
                  </a:lnTo>
                  <a:lnTo>
                    <a:pt x="673" y="0"/>
                  </a:lnTo>
                  <a:lnTo>
                    <a:pt x="632" y="6"/>
                  </a:lnTo>
                  <a:lnTo>
                    <a:pt x="534" y="134"/>
                  </a:lnTo>
                  <a:lnTo>
                    <a:pt x="504" y="155"/>
                  </a:lnTo>
                  <a:lnTo>
                    <a:pt x="442" y="125"/>
                  </a:lnTo>
                  <a:lnTo>
                    <a:pt x="436" y="92"/>
                  </a:lnTo>
                  <a:lnTo>
                    <a:pt x="421" y="34"/>
                  </a:lnTo>
                  <a:lnTo>
                    <a:pt x="388" y="13"/>
                  </a:lnTo>
                  <a:lnTo>
                    <a:pt x="331" y="27"/>
                  </a:lnTo>
                  <a:lnTo>
                    <a:pt x="294" y="2"/>
                  </a:lnTo>
                  <a:lnTo>
                    <a:pt x="242" y="69"/>
                  </a:lnTo>
                  <a:lnTo>
                    <a:pt x="185" y="84"/>
                  </a:lnTo>
                  <a:lnTo>
                    <a:pt x="106" y="155"/>
                  </a:lnTo>
                  <a:lnTo>
                    <a:pt x="22" y="316"/>
                  </a:lnTo>
                  <a:lnTo>
                    <a:pt x="43" y="359"/>
                  </a:lnTo>
                  <a:lnTo>
                    <a:pt x="41" y="376"/>
                  </a:lnTo>
                  <a:lnTo>
                    <a:pt x="41" y="397"/>
                  </a:lnTo>
                  <a:lnTo>
                    <a:pt x="48" y="416"/>
                  </a:lnTo>
                  <a:lnTo>
                    <a:pt x="79" y="395"/>
                  </a:lnTo>
                  <a:lnTo>
                    <a:pt x="123" y="384"/>
                  </a:lnTo>
                  <a:lnTo>
                    <a:pt x="0" y="524"/>
                  </a:lnTo>
                  <a:lnTo>
                    <a:pt x="0" y="556"/>
                  </a:lnTo>
                  <a:lnTo>
                    <a:pt x="25" y="564"/>
                  </a:lnTo>
                  <a:lnTo>
                    <a:pt x="81" y="616"/>
                  </a:lnTo>
                  <a:lnTo>
                    <a:pt x="169" y="604"/>
                  </a:lnTo>
                  <a:lnTo>
                    <a:pt x="196" y="597"/>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55" name="Freeform 35"/>
            <p:cNvSpPr/>
            <p:nvPr/>
          </p:nvSpPr>
          <p:spPr bwMode="auto">
            <a:xfrm>
              <a:off x="4981258" y="4465573"/>
              <a:ext cx="619125" cy="490538"/>
            </a:xfrm>
            <a:custGeom>
              <a:avLst/>
              <a:gdLst>
                <a:gd name="T0" fmla="*/ 726 w 780"/>
                <a:gd name="T1" fmla="*/ 490 h 619"/>
                <a:gd name="T2" fmla="*/ 707 w 780"/>
                <a:gd name="T3" fmla="*/ 542 h 619"/>
                <a:gd name="T4" fmla="*/ 686 w 780"/>
                <a:gd name="T5" fmla="*/ 571 h 619"/>
                <a:gd name="T6" fmla="*/ 644 w 780"/>
                <a:gd name="T7" fmla="*/ 619 h 619"/>
                <a:gd name="T8" fmla="*/ 582 w 780"/>
                <a:gd name="T9" fmla="*/ 607 h 619"/>
                <a:gd name="T10" fmla="*/ 532 w 780"/>
                <a:gd name="T11" fmla="*/ 578 h 619"/>
                <a:gd name="T12" fmla="*/ 503 w 780"/>
                <a:gd name="T13" fmla="*/ 594 h 619"/>
                <a:gd name="T14" fmla="*/ 396 w 780"/>
                <a:gd name="T15" fmla="*/ 582 h 619"/>
                <a:gd name="T16" fmla="*/ 394 w 780"/>
                <a:gd name="T17" fmla="*/ 540 h 619"/>
                <a:gd name="T18" fmla="*/ 340 w 780"/>
                <a:gd name="T19" fmla="*/ 503 h 619"/>
                <a:gd name="T20" fmla="*/ 321 w 780"/>
                <a:gd name="T21" fmla="*/ 473 h 619"/>
                <a:gd name="T22" fmla="*/ 346 w 780"/>
                <a:gd name="T23" fmla="*/ 442 h 619"/>
                <a:gd name="T24" fmla="*/ 346 w 780"/>
                <a:gd name="T25" fmla="*/ 421 h 619"/>
                <a:gd name="T26" fmla="*/ 346 w 780"/>
                <a:gd name="T27" fmla="*/ 394 h 619"/>
                <a:gd name="T28" fmla="*/ 409 w 780"/>
                <a:gd name="T29" fmla="*/ 388 h 619"/>
                <a:gd name="T30" fmla="*/ 413 w 780"/>
                <a:gd name="T31" fmla="*/ 361 h 619"/>
                <a:gd name="T32" fmla="*/ 394 w 780"/>
                <a:gd name="T33" fmla="*/ 332 h 619"/>
                <a:gd name="T34" fmla="*/ 359 w 780"/>
                <a:gd name="T35" fmla="*/ 331 h 619"/>
                <a:gd name="T36" fmla="*/ 340 w 780"/>
                <a:gd name="T37" fmla="*/ 365 h 619"/>
                <a:gd name="T38" fmla="*/ 286 w 780"/>
                <a:gd name="T39" fmla="*/ 354 h 619"/>
                <a:gd name="T40" fmla="*/ 269 w 780"/>
                <a:gd name="T41" fmla="*/ 325 h 619"/>
                <a:gd name="T42" fmla="*/ 235 w 780"/>
                <a:gd name="T43" fmla="*/ 306 h 619"/>
                <a:gd name="T44" fmla="*/ 244 w 780"/>
                <a:gd name="T45" fmla="*/ 229 h 619"/>
                <a:gd name="T46" fmla="*/ 238 w 780"/>
                <a:gd name="T47" fmla="*/ 215 h 619"/>
                <a:gd name="T48" fmla="*/ 202 w 780"/>
                <a:gd name="T49" fmla="*/ 223 h 619"/>
                <a:gd name="T50" fmla="*/ 177 w 780"/>
                <a:gd name="T51" fmla="*/ 200 h 619"/>
                <a:gd name="T52" fmla="*/ 112 w 780"/>
                <a:gd name="T53" fmla="*/ 183 h 619"/>
                <a:gd name="T54" fmla="*/ 77 w 780"/>
                <a:gd name="T55" fmla="*/ 148 h 619"/>
                <a:gd name="T56" fmla="*/ 0 w 780"/>
                <a:gd name="T57" fmla="*/ 116 h 619"/>
                <a:gd name="T58" fmla="*/ 6 w 780"/>
                <a:gd name="T59" fmla="*/ 81 h 619"/>
                <a:gd name="T60" fmla="*/ 39 w 780"/>
                <a:gd name="T61" fmla="*/ 66 h 619"/>
                <a:gd name="T62" fmla="*/ 96 w 780"/>
                <a:gd name="T63" fmla="*/ 116 h 619"/>
                <a:gd name="T64" fmla="*/ 112 w 780"/>
                <a:gd name="T65" fmla="*/ 116 h 619"/>
                <a:gd name="T66" fmla="*/ 165 w 780"/>
                <a:gd name="T67" fmla="*/ 110 h 619"/>
                <a:gd name="T68" fmla="*/ 198 w 780"/>
                <a:gd name="T69" fmla="*/ 85 h 619"/>
                <a:gd name="T70" fmla="*/ 242 w 780"/>
                <a:gd name="T71" fmla="*/ 119 h 619"/>
                <a:gd name="T72" fmla="*/ 262 w 780"/>
                <a:gd name="T73" fmla="*/ 89 h 619"/>
                <a:gd name="T74" fmla="*/ 265 w 780"/>
                <a:gd name="T75" fmla="*/ 70 h 619"/>
                <a:gd name="T76" fmla="*/ 300 w 780"/>
                <a:gd name="T77" fmla="*/ 50 h 619"/>
                <a:gd name="T78" fmla="*/ 310 w 780"/>
                <a:gd name="T79" fmla="*/ 6 h 619"/>
                <a:gd name="T80" fmla="*/ 346 w 780"/>
                <a:gd name="T81" fmla="*/ 0 h 619"/>
                <a:gd name="T82" fmla="*/ 436 w 780"/>
                <a:gd name="T83" fmla="*/ 58 h 619"/>
                <a:gd name="T84" fmla="*/ 500 w 780"/>
                <a:gd name="T85" fmla="*/ 85 h 619"/>
                <a:gd name="T86" fmla="*/ 626 w 780"/>
                <a:gd name="T87" fmla="*/ 286 h 619"/>
                <a:gd name="T88" fmla="*/ 617 w 780"/>
                <a:gd name="T89" fmla="*/ 309 h 619"/>
                <a:gd name="T90" fmla="*/ 699 w 780"/>
                <a:gd name="T91" fmla="*/ 348 h 619"/>
                <a:gd name="T92" fmla="*/ 722 w 780"/>
                <a:gd name="T93" fmla="*/ 382 h 619"/>
                <a:gd name="T94" fmla="*/ 761 w 780"/>
                <a:gd name="T95" fmla="*/ 402 h 619"/>
                <a:gd name="T96" fmla="*/ 780 w 780"/>
                <a:gd name="T97" fmla="*/ 434 h 619"/>
                <a:gd name="T98" fmla="*/ 755 w 780"/>
                <a:gd name="T99" fmla="*/ 446 h 619"/>
                <a:gd name="T100" fmla="*/ 717 w 780"/>
                <a:gd name="T101" fmla="*/ 432 h 619"/>
                <a:gd name="T102" fmla="*/ 653 w 780"/>
                <a:gd name="T103" fmla="*/ 432 h 619"/>
                <a:gd name="T104" fmla="*/ 601 w 780"/>
                <a:gd name="T105" fmla="*/ 415 h 619"/>
                <a:gd name="T106" fmla="*/ 578 w 780"/>
                <a:gd name="T107" fmla="*/ 432 h 619"/>
                <a:gd name="T108" fmla="*/ 628 w 780"/>
                <a:gd name="T109" fmla="*/ 446 h 619"/>
                <a:gd name="T110" fmla="*/ 680 w 780"/>
                <a:gd name="T111" fmla="*/ 469 h 619"/>
                <a:gd name="T112" fmla="*/ 726 w 780"/>
                <a:gd name="T113" fmla="*/ 49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0" h="619">
                  <a:moveTo>
                    <a:pt x="726" y="490"/>
                  </a:moveTo>
                  <a:lnTo>
                    <a:pt x="707" y="542"/>
                  </a:lnTo>
                  <a:lnTo>
                    <a:pt x="686" y="571"/>
                  </a:lnTo>
                  <a:lnTo>
                    <a:pt x="644" y="619"/>
                  </a:lnTo>
                  <a:lnTo>
                    <a:pt x="582" y="607"/>
                  </a:lnTo>
                  <a:lnTo>
                    <a:pt x="532" y="578"/>
                  </a:lnTo>
                  <a:lnTo>
                    <a:pt x="503" y="594"/>
                  </a:lnTo>
                  <a:lnTo>
                    <a:pt x="396" y="582"/>
                  </a:lnTo>
                  <a:lnTo>
                    <a:pt x="394" y="540"/>
                  </a:lnTo>
                  <a:lnTo>
                    <a:pt x="340" y="503"/>
                  </a:lnTo>
                  <a:lnTo>
                    <a:pt x="321" y="473"/>
                  </a:lnTo>
                  <a:lnTo>
                    <a:pt x="346" y="442"/>
                  </a:lnTo>
                  <a:lnTo>
                    <a:pt x="346" y="421"/>
                  </a:lnTo>
                  <a:lnTo>
                    <a:pt x="346" y="394"/>
                  </a:lnTo>
                  <a:lnTo>
                    <a:pt x="409" y="388"/>
                  </a:lnTo>
                  <a:lnTo>
                    <a:pt x="413" y="361"/>
                  </a:lnTo>
                  <a:lnTo>
                    <a:pt x="394" y="332"/>
                  </a:lnTo>
                  <a:lnTo>
                    <a:pt x="359" y="331"/>
                  </a:lnTo>
                  <a:lnTo>
                    <a:pt x="340" y="365"/>
                  </a:lnTo>
                  <a:lnTo>
                    <a:pt x="286" y="354"/>
                  </a:lnTo>
                  <a:lnTo>
                    <a:pt x="269" y="325"/>
                  </a:lnTo>
                  <a:lnTo>
                    <a:pt x="235" y="306"/>
                  </a:lnTo>
                  <a:lnTo>
                    <a:pt x="244" y="229"/>
                  </a:lnTo>
                  <a:lnTo>
                    <a:pt x="238" y="215"/>
                  </a:lnTo>
                  <a:lnTo>
                    <a:pt x="202" y="223"/>
                  </a:lnTo>
                  <a:lnTo>
                    <a:pt x="177" y="200"/>
                  </a:lnTo>
                  <a:lnTo>
                    <a:pt x="112" y="183"/>
                  </a:lnTo>
                  <a:lnTo>
                    <a:pt x="77" y="148"/>
                  </a:lnTo>
                  <a:lnTo>
                    <a:pt x="0" y="116"/>
                  </a:lnTo>
                  <a:lnTo>
                    <a:pt x="6" y="81"/>
                  </a:lnTo>
                  <a:lnTo>
                    <a:pt x="39" y="66"/>
                  </a:lnTo>
                  <a:lnTo>
                    <a:pt x="96" y="116"/>
                  </a:lnTo>
                  <a:lnTo>
                    <a:pt x="112" y="116"/>
                  </a:lnTo>
                  <a:lnTo>
                    <a:pt x="165" y="110"/>
                  </a:lnTo>
                  <a:lnTo>
                    <a:pt x="198" y="85"/>
                  </a:lnTo>
                  <a:lnTo>
                    <a:pt x="242" y="119"/>
                  </a:lnTo>
                  <a:lnTo>
                    <a:pt x="262" y="89"/>
                  </a:lnTo>
                  <a:lnTo>
                    <a:pt x="265" y="70"/>
                  </a:lnTo>
                  <a:lnTo>
                    <a:pt x="300" y="50"/>
                  </a:lnTo>
                  <a:lnTo>
                    <a:pt x="310" y="6"/>
                  </a:lnTo>
                  <a:lnTo>
                    <a:pt x="346" y="0"/>
                  </a:lnTo>
                  <a:lnTo>
                    <a:pt x="436" y="58"/>
                  </a:lnTo>
                  <a:lnTo>
                    <a:pt x="500" y="85"/>
                  </a:lnTo>
                  <a:lnTo>
                    <a:pt x="626" y="286"/>
                  </a:lnTo>
                  <a:lnTo>
                    <a:pt x="617" y="309"/>
                  </a:lnTo>
                  <a:lnTo>
                    <a:pt x="699" y="348"/>
                  </a:lnTo>
                  <a:lnTo>
                    <a:pt x="722" y="382"/>
                  </a:lnTo>
                  <a:lnTo>
                    <a:pt x="761" y="402"/>
                  </a:lnTo>
                  <a:lnTo>
                    <a:pt x="780" y="434"/>
                  </a:lnTo>
                  <a:lnTo>
                    <a:pt x="755" y="446"/>
                  </a:lnTo>
                  <a:lnTo>
                    <a:pt x="717" y="432"/>
                  </a:lnTo>
                  <a:lnTo>
                    <a:pt x="653" y="432"/>
                  </a:lnTo>
                  <a:lnTo>
                    <a:pt x="601" y="415"/>
                  </a:lnTo>
                  <a:lnTo>
                    <a:pt x="578" y="432"/>
                  </a:lnTo>
                  <a:lnTo>
                    <a:pt x="628" y="446"/>
                  </a:lnTo>
                  <a:lnTo>
                    <a:pt x="680" y="469"/>
                  </a:lnTo>
                  <a:lnTo>
                    <a:pt x="726" y="490"/>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56" name="Freeform 36"/>
            <p:cNvSpPr/>
            <p:nvPr/>
          </p:nvSpPr>
          <p:spPr bwMode="auto">
            <a:xfrm>
              <a:off x="4859021" y="4554473"/>
              <a:ext cx="520700" cy="631825"/>
            </a:xfrm>
            <a:custGeom>
              <a:avLst/>
              <a:gdLst>
                <a:gd name="T0" fmla="*/ 155 w 656"/>
                <a:gd name="T1" fmla="*/ 0 h 794"/>
                <a:gd name="T2" fmla="*/ 267 w 656"/>
                <a:gd name="T3" fmla="*/ 65 h 794"/>
                <a:gd name="T4" fmla="*/ 355 w 656"/>
                <a:gd name="T5" fmla="*/ 107 h 794"/>
                <a:gd name="T6" fmla="*/ 399 w 656"/>
                <a:gd name="T7" fmla="*/ 113 h 794"/>
                <a:gd name="T8" fmla="*/ 422 w 656"/>
                <a:gd name="T9" fmla="*/ 211 h 794"/>
                <a:gd name="T10" fmla="*/ 491 w 656"/>
                <a:gd name="T11" fmla="*/ 251 h 794"/>
                <a:gd name="T12" fmla="*/ 545 w 656"/>
                <a:gd name="T13" fmla="*/ 218 h 794"/>
                <a:gd name="T14" fmla="*/ 562 w 656"/>
                <a:gd name="T15" fmla="*/ 272 h 794"/>
                <a:gd name="T16" fmla="*/ 499 w 656"/>
                <a:gd name="T17" fmla="*/ 307 h 794"/>
                <a:gd name="T18" fmla="*/ 472 w 656"/>
                <a:gd name="T19" fmla="*/ 361 h 794"/>
                <a:gd name="T20" fmla="*/ 545 w 656"/>
                <a:gd name="T21" fmla="*/ 426 h 794"/>
                <a:gd name="T22" fmla="*/ 656 w 656"/>
                <a:gd name="T23" fmla="*/ 480 h 794"/>
                <a:gd name="T24" fmla="*/ 633 w 656"/>
                <a:gd name="T25" fmla="*/ 568 h 794"/>
                <a:gd name="T26" fmla="*/ 637 w 656"/>
                <a:gd name="T27" fmla="*/ 614 h 794"/>
                <a:gd name="T28" fmla="*/ 576 w 656"/>
                <a:gd name="T29" fmla="*/ 647 h 794"/>
                <a:gd name="T30" fmla="*/ 528 w 656"/>
                <a:gd name="T31" fmla="*/ 785 h 794"/>
                <a:gd name="T32" fmla="*/ 489 w 656"/>
                <a:gd name="T33" fmla="*/ 764 h 794"/>
                <a:gd name="T34" fmla="*/ 380 w 656"/>
                <a:gd name="T35" fmla="*/ 729 h 794"/>
                <a:gd name="T36" fmla="*/ 299 w 656"/>
                <a:gd name="T37" fmla="*/ 779 h 794"/>
                <a:gd name="T38" fmla="*/ 322 w 656"/>
                <a:gd name="T39" fmla="*/ 718 h 794"/>
                <a:gd name="T40" fmla="*/ 228 w 656"/>
                <a:gd name="T41" fmla="*/ 750 h 794"/>
                <a:gd name="T42" fmla="*/ 182 w 656"/>
                <a:gd name="T43" fmla="*/ 579 h 794"/>
                <a:gd name="T44" fmla="*/ 138 w 656"/>
                <a:gd name="T45" fmla="*/ 556 h 794"/>
                <a:gd name="T46" fmla="*/ 105 w 656"/>
                <a:gd name="T47" fmla="*/ 470 h 794"/>
                <a:gd name="T48" fmla="*/ 148 w 656"/>
                <a:gd name="T49" fmla="*/ 412 h 794"/>
                <a:gd name="T50" fmla="*/ 125 w 656"/>
                <a:gd name="T51" fmla="*/ 332 h 794"/>
                <a:gd name="T52" fmla="*/ 38 w 656"/>
                <a:gd name="T53" fmla="*/ 326 h 794"/>
                <a:gd name="T54" fmla="*/ 38 w 656"/>
                <a:gd name="T55" fmla="*/ 245 h 794"/>
                <a:gd name="T56" fmla="*/ 73 w 656"/>
                <a:gd name="T57" fmla="*/ 178 h 794"/>
                <a:gd name="T58" fmla="*/ 84 w 656"/>
                <a:gd name="T59" fmla="*/ 96 h 794"/>
                <a:gd name="T60" fmla="*/ 138 w 656"/>
                <a:gd name="T61" fmla="*/ 146 h 794"/>
                <a:gd name="T62" fmla="*/ 198 w 656"/>
                <a:gd name="T63" fmla="*/ 99 h 794"/>
                <a:gd name="T64" fmla="*/ 138 w 656"/>
                <a:gd name="T65" fmla="*/ 38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6" h="794">
                  <a:moveTo>
                    <a:pt x="128" y="5"/>
                  </a:moveTo>
                  <a:lnTo>
                    <a:pt x="155" y="0"/>
                  </a:lnTo>
                  <a:lnTo>
                    <a:pt x="232" y="30"/>
                  </a:lnTo>
                  <a:lnTo>
                    <a:pt x="267" y="65"/>
                  </a:lnTo>
                  <a:lnTo>
                    <a:pt x="332" y="84"/>
                  </a:lnTo>
                  <a:lnTo>
                    <a:pt x="355" y="107"/>
                  </a:lnTo>
                  <a:lnTo>
                    <a:pt x="391" y="99"/>
                  </a:lnTo>
                  <a:lnTo>
                    <a:pt x="399" y="113"/>
                  </a:lnTo>
                  <a:lnTo>
                    <a:pt x="388" y="190"/>
                  </a:lnTo>
                  <a:lnTo>
                    <a:pt x="422" y="211"/>
                  </a:lnTo>
                  <a:lnTo>
                    <a:pt x="439" y="240"/>
                  </a:lnTo>
                  <a:lnTo>
                    <a:pt x="491" y="251"/>
                  </a:lnTo>
                  <a:lnTo>
                    <a:pt x="512" y="215"/>
                  </a:lnTo>
                  <a:lnTo>
                    <a:pt x="545" y="218"/>
                  </a:lnTo>
                  <a:lnTo>
                    <a:pt x="566" y="245"/>
                  </a:lnTo>
                  <a:lnTo>
                    <a:pt x="562" y="272"/>
                  </a:lnTo>
                  <a:lnTo>
                    <a:pt x="499" y="280"/>
                  </a:lnTo>
                  <a:lnTo>
                    <a:pt x="499" y="307"/>
                  </a:lnTo>
                  <a:lnTo>
                    <a:pt x="499" y="328"/>
                  </a:lnTo>
                  <a:lnTo>
                    <a:pt x="472" y="361"/>
                  </a:lnTo>
                  <a:lnTo>
                    <a:pt x="491" y="391"/>
                  </a:lnTo>
                  <a:lnTo>
                    <a:pt x="545" y="426"/>
                  </a:lnTo>
                  <a:lnTo>
                    <a:pt x="547" y="470"/>
                  </a:lnTo>
                  <a:lnTo>
                    <a:pt x="656" y="480"/>
                  </a:lnTo>
                  <a:lnTo>
                    <a:pt x="656" y="537"/>
                  </a:lnTo>
                  <a:lnTo>
                    <a:pt x="633" y="568"/>
                  </a:lnTo>
                  <a:lnTo>
                    <a:pt x="649" y="597"/>
                  </a:lnTo>
                  <a:lnTo>
                    <a:pt x="637" y="614"/>
                  </a:lnTo>
                  <a:lnTo>
                    <a:pt x="595" y="622"/>
                  </a:lnTo>
                  <a:lnTo>
                    <a:pt x="576" y="647"/>
                  </a:lnTo>
                  <a:lnTo>
                    <a:pt x="582" y="708"/>
                  </a:lnTo>
                  <a:lnTo>
                    <a:pt x="528" y="785"/>
                  </a:lnTo>
                  <a:lnTo>
                    <a:pt x="520" y="794"/>
                  </a:lnTo>
                  <a:lnTo>
                    <a:pt x="489" y="764"/>
                  </a:lnTo>
                  <a:lnTo>
                    <a:pt x="415" y="764"/>
                  </a:lnTo>
                  <a:lnTo>
                    <a:pt x="380" y="729"/>
                  </a:lnTo>
                  <a:lnTo>
                    <a:pt x="322" y="789"/>
                  </a:lnTo>
                  <a:lnTo>
                    <a:pt x="299" y="779"/>
                  </a:lnTo>
                  <a:lnTo>
                    <a:pt x="324" y="733"/>
                  </a:lnTo>
                  <a:lnTo>
                    <a:pt x="322" y="718"/>
                  </a:lnTo>
                  <a:lnTo>
                    <a:pt x="299" y="710"/>
                  </a:lnTo>
                  <a:lnTo>
                    <a:pt x="228" y="750"/>
                  </a:lnTo>
                  <a:lnTo>
                    <a:pt x="161" y="622"/>
                  </a:lnTo>
                  <a:lnTo>
                    <a:pt x="182" y="579"/>
                  </a:lnTo>
                  <a:lnTo>
                    <a:pt x="174" y="568"/>
                  </a:lnTo>
                  <a:lnTo>
                    <a:pt x="138" y="556"/>
                  </a:lnTo>
                  <a:lnTo>
                    <a:pt x="80" y="522"/>
                  </a:lnTo>
                  <a:lnTo>
                    <a:pt x="105" y="470"/>
                  </a:lnTo>
                  <a:lnTo>
                    <a:pt x="138" y="451"/>
                  </a:lnTo>
                  <a:lnTo>
                    <a:pt x="148" y="412"/>
                  </a:lnTo>
                  <a:lnTo>
                    <a:pt x="132" y="339"/>
                  </a:lnTo>
                  <a:lnTo>
                    <a:pt x="125" y="332"/>
                  </a:lnTo>
                  <a:lnTo>
                    <a:pt x="90" y="368"/>
                  </a:lnTo>
                  <a:lnTo>
                    <a:pt x="38" y="326"/>
                  </a:lnTo>
                  <a:lnTo>
                    <a:pt x="0" y="276"/>
                  </a:lnTo>
                  <a:lnTo>
                    <a:pt x="38" y="245"/>
                  </a:lnTo>
                  <a:lnTo>
                    <a:pt x="46" y="195"/>
                  </a:lnTo>
                  <a:lnTo>
                    <a:pt x="73" y="178"/>
                  </a:lnTo>
                  <a:lnTo>
                    <a:pt x="69" y="109"/>
                  </a:lnTo>
                  <a:lnTo>
                    <a:pt x="84" y="96"/>
                  </a:lnTo>
                  <a:lnTo>
                    <a:pt x="119" y="117"/>
                  </a:lnTo>
                  <a:lnTo>
                    <a:pt x="138" y="146"/>
                  </a:lnTo>
                  <a:lnTo>
                    <a:pt x="182" y="117"/>
                  </a:lnTo>
                  <a:lnTo>
                    <a:pt x="198" y="99"/>
                  </a:lnTo>
                  <a:lnTo>
                    <a:pt x="188" y="65"/>
                  </a:lnTo>
                  <a:lnTo>
                    <a:pt x="138" y="38"/>
                  </a:lnTo>
                  <a:lnTo>
                    <a:pt x="128" y="5"/>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sp>
          <p:nvSpPr>
            <p:cNvPr id="57" name="Freeform 37"/>
            <p:cNvSpPr/>
            <p:nvPr/>
          </p:nvSpPr>
          <p:spPr bwMode="auto">
            <a:xfrm>
              <a:off x="4424046" y="5735573"/>
              <a:ext cx="830263" cy="708025"/>
            </a:xfrm>
            <a:custGeom>
              <a:avLst/>
              <a:gdLst>
                <a:gd name="T0" fmla="*/ 306 w 1045"/>
                <a:gd name="T1" fmla="*/ 129 h 893"/>
                <a:gd name="T2" fmla="*/ 319 w 1045"/>
                <a:gd name="T3" fmla="*/ 69 h 893"/>
                <a:gd name="T4" fmla="*/ 415 w 1045"/>
                <a:gd name="T5" fmla="*/ 104 h 893"/>
                <a:gd name="T6" fmla="*/ 411 w 1045"/>
                <a:gd name="T7" fmla="*/ 56 h 893"/>
                <a:gd name="T8" fmla="*/ 454 w 1045"/>
                <a:gd name="T9" fmla="*/ 6 h 893"/>
                <a:gd name="T10" fmla="*/ 559 w 1045"/>
                <a:gd name="T11" fmla="*/ 0 h 893"/>
                <a:gd name="T12" fmla="*/ 655 w 1045"/>
                <a:gd name="T13" fmla="*/ 10 h 893"/>
                <a:gd name="T14" fmla="*/ 648 w 1045"/>
                <a:gd name="T15" fmla="*/ 66 h 893"/>
                <a:gd name="T16" fmla="*/ 611 w 1045"/>
                <a:gd name="T17" fmla="*/ 133 h 893"/>
                <a:gd name="T18" fmla="*/ 774 w 1045"/>
                <a:gd name="T19" fmla="*/ 91 h 893"/>
                <a:gd name="T20" fmla="*/ 840 w 1045"/>
                <a:gd name="T21" fmla="*/ 104 h 893"/>
                <a:gd name="T22" fmla="*/ 828 w 1045"/>
                <a:gd name="T23" fmla="*/ 54 h 893"/>
                <a:gd name="T24" fmla="*/ 936 w 1045"/>
                <a:gd name="T25" fmla="*/ 87 h 893"/>
                <a:gd name="T26" fmla="*/ 1001 w 1045"/>
                <a:gd name="T27" fmla="*/ 133 h 893"/>
                <a:gd name="T28" fmla="*/ 1014 w 1045"/>
                <a:gd name="T29" fmla="*/ 248 h 893"/>
                <a:gd name="T30" fmla="*/ 968 w 1045"/>
                <a:gd name="T31" fmla="*/ 304 h 893"/>
                <a:gd name="T32" fmla="*/ 878 w 1045"/>
                <a:gd name="T33" fmla="*/ 380 h 893"/>
                <a:gd name="T34" fmla="*/ 832 w 1045"/>
                <a:gd name="T35" fmla="*/ 398 h 893"/>
                <a:gd name="T36" fmla="*/ 811 w 1045"/>
                <a:gd name="T37" fmla="*/ 409 h 893"/>
                <a:gd name="T38" fmla="*/ 736 w 1045"/>
                <a:gd name="T39" fmla="*/ 434 h 893"/>
                <a:gd name="T40" fmla="*/ 680 w 1045"/>
                <a:gd name="T41" fmla="*/ 440 h 893"/>
                <a:gd name="T42" fmla="*/ 540 w 1045"/>
                <a:gd name="T43" fmla="*/ 423 h 893"/>
                <a:gd name="T44" fmla="*/ 555 w 1045"/>
                <a:gd name="T45" fmla="*/ 524 h 893"/>
                <a:gd name="T46" fmla="*/ 467 w 1045"/>
                <a:gd name="T47" fmla="*/ 592 h 893"/>
                <a:gd name="T48" fmla="*/ 377 w 1045"/>
                <a:gd name="T49" fmla="*/ 622 h 893"/>
                <a:gd name="T50" fmla="*/ 269 w 1045"/>
                <a:gd name="T51" fmla="*/ 664 h 893"/>
                <a:gd name="T52" fmla="*/ 100 w 1045"/>
                <a:gd name="T53" fmla="*/ 745 h 893"/>
                <a:gd name="T54" fmla="*/ 125 w 1045"/>
                <a:gd name="T55" fmla="*/ 860 h 893"/>
                <a:gd name="T56" fmla="*/ 46 w 1045"/>
                <a:gd name="T57" fmla="*/ 887 h 893"/>
                <a:gd name="T58" fmla="*/ 8 w 1045"/>
                <a:gd name="T59" fmla="*/ 728 h 893"/>
                <a:gd name="T60" fmla="*/ 43 w 1045"/>
                <a:gd name="T61" fmla="*/ 638 h 893"/>
                <a:gd name="T62" fmla="*/ 85 w 1045"/>
                <a:gd name="T63" fmla="*/ 595 h 893"/>
                <a:gd name="T64" fmla="*/ 139 w 1045"/>
                <a:gd name="T65" fmla="*/ 520 h 893"/>
                <a:gd name="T66" fmla="*/ 215 w 1045"/>
                <a:gd name="T67" fmla="*/ 369 h 893"/>
                <a:gd name="T68" fmla="*/ 277 w 1045"/>
                <a:gd name="T69" fmla="*/ 252 h 893"/>
                <a:gd name="T70" fmla="*/ 277 w 1045"/>
                <a:gd name="T71" fmla="*/ 152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5" h="893">
                  <a:moveTo>
                    <a:pt x="277" y="152"/>
                  </a:moveTo>
                  <a:lnTo>
                    <a:pt x="306" y="129"/>
                  </a:lnTo>
                  <a:lnTo>
                    <a:pt x="306" y="87"/>
                  </a:lnTo>
                  <a:lnTo>
                    <a:pt x="319" y="69"/>
                  </a:lnTo>
                  <a:lnTo>
                    <a:pt x="356" y="75"/>
                  </a:lnTo>
                  <a:lnTo>
                    <a:pt x="415" y="104"/>
                  </a:lnTo>
                  <a:lnTo>
                    <a:pt x="425" y="81"/>
                  </a:lnTo>
                  <a:lnTo>
                    <a:pt x="411" y="56"/>
                  </a:lnTo>
                  <a:lnTo>
                    <a:pt x="415" y="39"/>
                  </a:lnTo>
                  <a:lnTo>
                    <a:pt x="454" y="6"/>
                  </a:lnTo>
                  <a:lnTo>
                    <a:pt x="519" y="25"/>
                  </a:lnTo>
                  <a:lnTo>
                    <a:pt x="559" y="0"/>
                  </a:lnTo>
                  <a:lnTo>
                    <a:pt x="588" y="27"/>
                  </a:lnTo>
                  <a:lnTo>
                    <a:pt x="655" y="10"/>
                  </a:lnTo>
                  <a:lnTo>
                    <a:pt x="671" y="35"/>
                  </a:lnTo>
                  <a:lnTo>
                    <a:pt x="648" y="66"/>
                  </a:lnTo>
                  <a:lnTo>
                    <a:pt x="611" y="117"/>
                  </a:lnTo>
                  <a:lnTo>
                    <a:pt x="611" y="133"/>
                  </a:lnTo>
                  <a:lnTo>
                    <a:pt x="632" y="148"/>
                  </a:lnTo>
                  <a:lnTo>
                    <a:pt x="774" y="91"/>
                  </a:lnTo>
                  <a:lnTo>
                    <a:pt x="824" y="117"/>
                  </a:lnTo>
                  <a:lnTo>
                    <a:pt x="840" y="104"/>
                  </a:lnTo>
                  <a:lnTo>
                    <a:pt x="824" y="69"/>
                  </a:lnTo>
                  <a:lnTo>
                    <a:pt x="828" y="54"/>
                  </a:lnTo>
                  <a:lnTo>
                    <a:pt x="920" y="69"/>
                  </a:lnTo>
                  <a:lnTo>
                    <a:pt x="936" y="87"/>
                  </a:lnTo>
                  <a:lnTo>
                    <a:pt x="963" y="81"/>
                  </a:lnTo>
                  <a:lnTo>
                    <a:pt x="1001" y="133"/>
                  </a:lnTo>
                  <a:lnTo>
                    <a:pt x="1045" y="227"/>
                  </a:lnTo>
                  <a:lnTo>
                    <a:pt x="1014" y="248"/>
                  </a:lnTo>
                  <a:lnTo>
                    <a:pt x="989" y="294"/>
                  </a:lnTo>
                  <a:lnTo>
                    <a:pt x="968" y="304"/>
                  </a:lnTo>
                  <a:lnTo>
                    <a:pt x="947" y="348"/>
                  </a:lnTo>
                  <a:lnTo>
                    <a:pt x="878" y="380"/>
                  </a:lnTo>
                  <a:lnTo>
                    <a:pt x="849" y="369"/>
                  </a:lnTo>
                  <a:lnTo>
                    <a:pt x="832" y="398"/>
                  </a:lnTo>
                  <a:lnTo>
                    <a:pt x="832" y="409"/>
                  </a:lnTo>
                  <a:lnTo>
                    <a:pt x="811" y="409"/>
                  </a:lnTo>
                  <a:lnTo>
                    <a:pt x="772" y="409"/>
                  </a:lnTo>
                  <a:lnTo>
                    <a:pt x="736" y="434"/>
                  </a:lnTo>
                  <a:lnTo>
                    <a:pt x="713" y="417"/>
                  </a:lnTo>
                  <a:lnTo>
                    <a:pt x="680" y="440"/>
                  </a:lnTo>
                  <a:lnTo>
                    <a:pt x="601" y="473"/>
                  </a:lnTo>
                  <a:lnTo>
                    <a:pt x="540" y="423"/>
                  </a:lnTo>
                  <a:lnTo>
                    <a:pt x="536" y="461"/>
                  </a:lnTo>
                  <a:lnTo>
                    <a:pt x="555" y="524"/>
                  </a:lnTo>
                  <a:lnTo>
                    <a:pt x="500" y="549"/>
                  </a:lnTo>
                  <a:lnTo>
                    <a:pt x="467" y="592"/>
                  </a:lnTo>
                  <a:lnTo>
                    <a:pt x="408" y="607"/>
                  </a:lnTo>
                  <a:lnTo>
                    <a:pt x="377" y="622"/>
                  </a:lnTo>
                  <a:lnTo>
                    <a:pt x="311" y="622"/>
                  </a:lnTo>
                  <a:lnTo>
                    <a:pt x="269" y="664"/>
                  </a:lnTo>
                  <a:lnTo>
                    <a:pt x="158" y="705"/>
                  </a:lnTo>
                  <a:lnTo>
                    <a:pt x="100" y="745"/>
                  </a:lnTo>
                  <a:lnTo>
                    <a:pt x="71" y="772"/>
                  </a:lnTo>
                  <a:lnTo>
                    <a:pt x="125" y="860"/>
                  </a:lnTo>
                  <a:lnTo>
                    <a:pt x="89" y="893"/>
                  </a:lnTo>
                  <a:lnTo>
                    <a:pt x="46" y="887"/>
                  </a:lnTo>
                  <a:lnTo>
                    <a:pt x="0" y="795"/>
                  </a:lnTo>
                  <a:lnTo>
                    <a:pt x="8" y="728"/>
                  </a:lnTo>
                  <a:lnTo>
                    <a:pt x="8" y="697"/>
                  </a:lnTo>
                  <a:lnTo>
                    <a:pt x="43" y="638"/>
                  </a:lnTo>
                  <a:lnTo>
                    <a:pt x="89" y="628"/>
                  </a:lnTo>
                  <a:lnTo>
                    <a:pt x="85" y="595"/>
                  </a:lnTo>
                  <a:lnTo>
                    <a:pt x="133" y="574"/>
                  </a:lnTo>
                  <a:lnTo>
                    <a:pt x="139" y="520"/>
                  </a:lnTo>
                  <a:lnTo>
                    <a:pt x="219" y="453"/>
                  </a:lnTo>
                  <a:lnTo>
                    <a:pt x="215" y="369"/>
                  </a:lnTo>
                  <a:lnTo>
                    <a:pt x="281" y="282"/>
                  </a:lnTo>
                  <a:lnTo>
                    <a:pt x="277" y="252"/>
                  </a:lnTo>
                  <a:lnTo>
                    <a:pt x="296" y="225"/>
                  </a:lnTo>
                  <a:lnTo>
                    <a:pt x="277" y="152"/>
                  </a:lnTo>
                  <a:close/>
                </a:path>
              </a:pathLst>
            </a:custGeom>
            <a:solidFill>
              <a:srgbClr val="FFFFFF">
                <a:alpha val="50196"/>
              </a:srgbClr>
            </a:solidFill>
            <a:ln w="9525">
              <a:solidFill>
                <a:srgbClr val="FFFFFF">
                  <a:alpha val="60000"/>
                </a:srgbClr>
              </a:solidFill>
              <a:round/>
            </a:ln>
          </p:spPr>
          <p:txBody>
            <a:bodyPr vert="horz" wrap="square" lIns="91440" tIns="45720" rIns="91440" bIns="45720" numCol="1" anchor="t" anchorCtr="0" compatLnSpc="1"/>
            <a:lstStyle/>
            <a:p>
              <a:endParaRPr lang="zh-CN" altLang="en-US"/>
            </a:p>
          </p:txBody>
        </p:sp>
      </p:grpSp>
      <p:grpSp>
        <p:nvGrpSpPr>
          <p:cNvPr id="65" name="组合 64"/>
          <p:cNvGrpSpPr/>
          <p:nvPr/>
        </p:nvGrpSpPr>
        <p:grpSpPr>
          <a:xfrm>
            <a:off x="5174308" y="4531954"/>
            <a:ext cx="751728" cy="726856"/>
            <a:chOff x="8407512" y="3616817"/>
            <a:chExt cx="751728" cy="726856"/>
          </a:xfrm>
        </p:grpSpPr>
        <p:grpSp>
          <p:nvGrpSpPr>
            <p:cNvPr id="62" name="组合 61"/>
            <p:cNvGrpSpPr/>
            <p:nvPr/>
          </p:nvGrpSpPr>
          <p:grpSpPr>
            <a:xfrm>
              <a:off x="8432384" y="3616817"/>
              <a:ext cx="726856" cy="726856"/>
              <a:chOff x="7340284" y="3944809"/>
              <a:chExt cx="1615440" cy="1615440"/>
            </a:xfrm>
          </p:grpSpPr>
          <p:sp>
            <p:nvSpPr>
              <p:cNvPr id="60" name="椭圆 59"/>
              <p:cNvSpPr/>
              <p:nvPr/>
            </p:nvSpPr>
            <p:spPr>
              <a:xfrm>
                <a:off x="7340284" y="3944809"/>
                <a:ext cx="1615440" cy="1615440"/>
              </a:xfrm>
              <a:prstGeom prst="ellipse">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7457791" y="4062316"/>
                <a:ext cx="1380426" cy="1380426"/>
              </a:xfrm>
              <a:prstGeom prst="ellipse">
                <a:avLst/>
              </a:prstGeom>
              <a:noFill/>
              <a:ln w="38100">
                <a:solidFill>
                  <a:srgbClr val="FFFFF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文本框 63"/>
            <p:cNvSpPr txBox="1"/>
            <p:nvPr/>
          </p:nvSpPr>
          <p:spPr>
            <a:xfrm>
              <a:off x="8407512" y="3687652"/>
              <a:ext cx="751728" cy="570926"/>
            </a:xfrm>
            <a:prstGeom prst="rect">
              <a:avLst/>
            </a:prstGeom>
            <a:noFill/>
          </p:spPr>
          <p:txBody>
            <a:bodyPr wrap="square" rtlCol="0">
              <a:spAutoFit/>
            </a:bodyPr>
            <a:lstStyle/>
            <a:p>
              <a:pPr algn="r">
                <a:lnSpc>
                  <a:spcPct val="120000"/>
                </a:lnSpc>
              </a:pPr>
              <a:r>
                <a:rPr lang="en-US" altLang="zh-CN" sz="2800" dirty="0">
                  <a:solidFill>
                    <a:schemeClr val="bg1"/>
                  </a:solidFill>
                  <a:latin typeface="方正兰亭超细黑简体" panose="02000000000000000000" pitchFamily="2" charset="-122"/>
                  <a:ea typeface="方正兰亭超细黑简体" panose="02000000000000000000" pitchFamily="2" charset="-122"/>
                </a:rPr>
                <a:t>01</a:t>
              </a:r>
              <a:endParaRPr lang="zh-CN" altLang="en-US" sz="2800" dirty="0">
                <a:solidFill>
                  <a:schemeClr val="bg1"/>
                </a:solidFill>
                <a:latin typeface="方正兰亭超细黑简体" panose="02000000000000000000" pitchFamily="2" charset="-122"/>
                <a:ea typeface="方正兰亭超细黑简体" panose="02000000000000000000" pitchFamily="2" charset="-122"/>
              </a:endParaRPr>
            </a:p>
          </p:txBody>
        </p:sp>
      </p:grpSp>
      <p:grpSp>
        <p:nvGrpSpPr>
          <p:cNvPr id="66" name="组合 65"/>
          <p:cNvGrpSpPr/>
          <p:nvPr/>
        </p:nvGrpSpPr>
        <p:grpSpPr>
          <a:xfrm>
            <a:off x="4504870" y="5435959"/>
            <a:ext cx="797448" cy="726856"/>
            <a:chOff x="8361792" y="3616817"/>
            <a:chExt cx="797448" cy="726856"/>
          </a:xfrm>
        </p:grpSpPr>
        <p:grpSp>
          <p:nvGrpSpPr>
            <p:cNvPr id="67" name="组合 66"/>
            <p:cNvGrpSpPr/>
            <p:nvPr/>
          </p:nvGrpSpPr>
          <p:grpSpPr>
            <a:xfrm>
              <a:off x="8432384" y="3616817"/>
              <a:ext cx="726856" cy="726856"/>
              <a:chOff x="7340284" y="3944809"/>
              <a:chExt cx="1615440" cy="1615440"/>
            </a:xfrm>
          </p:grpSpPr>
          <p:sp>
            <p:nvSpPr>
              <p:cNvPr id="69" name="椭圆 68"/>
              <p:cNvSpPr/>
              <p:nvPr/>
            </p:nvSpPr>
            <p:spPr>
              <a:xfrm>
                <a:off x="7340284" y="3944809"/>
                <a:ext cx="1615440" cy="1615440"/>
              </a:xfrm>
              <a:prstGeom prst="ellipse">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7457791" y="4062316"/>
                <a:ext cx="1380426" cy="1380426"/>
              </a:xfrm>
              <a:prstGeom prst="ellipse">
                <a:avLst/>
              </a:prstGeom>
              <a:noFill/>
              <a:ln w="38100">
                <a:solidFill>
                  <a:srgbClr val="FFFFF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文本框 67"/>
            <p:cNvSpPr txBox="1"/>
            <p:nvPr/>
          </p:nvSpPr>
          <p:spPr>
            <a:xfrm>
              <a:off x="8361792" y="3687652"/>
              <a:ext cx="751728" cy="570926"/>
            </a:xfrm>
            <a:prstGeom prst="rect">
              <a:avLst/>
            </a:prstGeom>
            <a:noFill/>
          </p:spPr>
          <p:txBody>
            <a:bodyPr wrap="square" rtlCol="0">
              <a:spAutoFit/>
            </a:bodyPr>
            <a:lstStyle/>
            <a:p>
              <a:pPr algn="r">
                <a:lnSpc>
                  <a:spcPct val="120000"/>
                </a:lnSpc>
              </a:pPr>
              <a:r>
                <a:rPr lang="en-US" altLang="zh-CN" sz="2800" dirty="0">
                  <a:solidFill>
                    <a:schemeClr val="bg1"/>
                  </a:solidFill>
                  <a:latin typeface="方正兰亭超细黑简体" panose="02000000000000000000" pitchFamily="2" charset="-122"/>
                  <a:ea typeface="方正兰亭超细黑简体" panose="02000000000000000000" pitchFamily="2" charset="-122"/>
                </a:rPr>
                <a:t>02</a:t>
              </a:r>
              <a:endParaRPr lang="zh-CN" altLang="en-US" sz="2800" dirty="0">
                <a:solidFill>
                  <a:schemeClr val="bg1"/>
                </a:solidFill>
                <a:latin typeface="方正兰亭超细黑简体" panose="02000000000000000000" pitchFamily="2" charset="-122"/>
                <a:ea typeface="方正兰亭超细黑简体" panose="02000000000000000000" pitchFamily="2" charset="-122"/>
              </a:endParaRPr>
            </a:p>
          </p:txBody>
        </p:sp>
      </p:grpSp>
      <p:grpSp>
        <p:nvGrpSpPr>
          <p:cNvPr id="71" name="组合 70"/>
          <p:cNvGrpSpPr/>
          <p:nvPr/>
        </p:nvGrpSpPr>
        <p:grpSpPr>
          <a:xfrm>
            <a:off x="5484668" y="1961826"/>
            <a:ext cx="797448" cy="726856"/>
            <a:chOff x="8361792" y="3616817"/>
            <a:chExt cx="797448" cy="726856"/>
          </a:xfrm>
        </p:grpSpPr>
        <p:grpSp>
          <p:nvGrpSpPr>
            <p:cNvPr id="72" name="组合 71"/>
            <p:cNvGrpSpPr/>
            <p:nvPr/>
          </p:nvGrpSpPr>
          <p:grpSpPr>
            <a:xfrm>
              <a:off x="8432384" y="3616817"/>
              <a:ext cx="726856" cy="726856"/>
              <a:chOff x="7340284" y="3944809"/>
              <a:chExt cx="1615440" cy="1615440"/>
            </a:xfrm>
          </p:grpSpPr>
          <p:sp>
            <p:nvSpPr>
              <p:cNvPr id="74" name="椭圆 73"/>
              <p:cNvSpPr/>
              <p:nvPr/>
            </p:nvSpPr>
            <p:spPr>
              <a:xfrm>
                <a:off x="7340284" y="3944809"/>
                <a:ext cx="1615440" cy="1615440"/>
              </a:xfrm>
              <a:prstGeom prst="ellipse">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a:off x="7457791" y="4062316"/>
                <a:ext cx="1380426" cy="1380426"/>
              </a:xfrm>
              <a:prstGeom prst="ellipse">
                <a:avLst/>
              </a:prstGeom>
              <a:noFill/>
              <a:ln w="38100">
                <a:solidFill>
                  <a:srgbClr val="FFFFFF">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3" name="文本框 72"/>
            <p:cNvSpPr txBox="1"/>
            <p:nvPr/>
          </p:nvSpPr>
          <p:spPr>
            <a:xfrm>
              <a:off x="8361792" y="3687652"/>
              <a:ext cx="751728" cy="570926"/>
            </a:xfrm>
            <a:prstGeom prst="rect">
              <a:avLst/>
            </a:prstGeom>
            <a:noFill/>
          </p:spPr>
          <p:txBody>
            <a:bodyPr wrap="square" rtlCol="0">
              <a:spAutoFit/>
            </a:bodyPr>
            <a:lstStyle/>
            <a:p>
              <a:pPr algn="r">
                <a:lnSpc>
                  <a:spcPct val="120000"/>
                </a:lnSpc>
              </a:pPr>
              <a:r>
                <a:rPr lang="en-US" altLang="zh-CN" sz="2800" dirty="0">
                  <a:solidFill>
                    <a:schemeClr val="bg1"/>
                  </a:solidFill>
                  <a:latin typeface="方正兰亭超细黑简体" panose="02000000000000000000" pitchFamily="2" charset="-122"/>
                  <a:ea typeface="方正兰亭超细黑简体" panose="02000000000000000000" pitchFamily="2" charset="-122"/>
                </a:rPr>
                <a:t>03</a:t>
              </a:r>
              <a:endParaRPr lang="zh-CN" altLang="en-US" sz="2800" dirty="0">
                <a:solidFill>
                  <a:schemeClr val="bg1"/>
                </a:solidFill>
                <a:latin typeface="方正兰亭超细黑简体" panose="02000000000000000000" pitchFamily="2" charset="-122"/>
                <a:ea typeface="方正兰亭超细黑简体" panose="02000000000000000000" pitchFamily="2" charset="-122"/>
              </a:endParaRPr>
            </a:p>
          </p:txBody>
        </p:sp>
      </p:grpSp>
      <p:cxnSp>
        <p:nvCxnSpPr>
          <p:cNvPr id="78" name="直接连接符 77"/>
          <p:cNvCxnSpPr/>
          <p:nvPr/>
        </p:nvCxnSpPr>
        <p:spPr>
          <a:xfrm>
            <a:off x="1822840" y="782034"/>
            <a:ext cx="4069960"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90" name="文本框 89"/>
          <p:cNvSpPr txBox="1"/>
          <p:nvPr/>
        </p:nvSpPr>
        <p:spPr>
          <a:xfrm>
            <a:off x="1713207" y="769833"/>
            <a:ext cx="4344694"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91" name="等腰三角形 90"/>
          <p:cNvSpPr/>
          <p:nvPr/>
        </p:nvSpPr>
        <p:spPr>
          <a:xfrm rot="4391044">
            <a:off x="619661" y="171068"/>
            <a:ext cx="1161377" cy="1001188"/>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等腰三角形 91"/>
          <p:cNvSpPr/>
          <p:nvPr/>
        </p:nvSpPr>
        <p:spPr>
          <a:xfrm rot="4325291">
            <a:off x="458506" y="29263"/>
            <a:ext cx="1292209" cy="1113973"/>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3" name="组合 92"/>
          <p:cNvGrpSpPr/>
          <p:nvPr/>
        </p:nvGrpSpPr>
        <p:grpSpPr>
          <a:xfrm>
            <a:off x="650870" y="368321"/>
            <a:ext cx="835462" cy="637836"/>
            <a:chOff x="650870" y="368321"/>
            <a:chExt cx="835462" cy="637836"/>
          </a:xfrm>
        </p:grpSpPr>
        <p:sp>
          <p:nvSpPr>
            <p:cNvPr id="94" name="椭圆 93"/>
            <p:cNvSpPr/>
            <p:nvPr/>
          </p:nvSpPr>
          <p:spPr>
            <a:xfrm>
              <a:off x="680635" y="368321"/>
              <a:ext cx="637837" cy="637836"/>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650870" y="473160"/>
              <a:ext cx="835462" cy="461665"/>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2.3</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grpSp>
      <p:pic>
        <p:nvPicPr>
          <p:cNvPr id="2" name="图片 1" descr="后台-整体"/>
          <p:cNvPicPr>
            <a:picLocks noChangeAspect="1"/>
          </p:cNvPicPr>
          <p:nvPr/>
        </p:nvPicPr>
        <p:blipFill>
          <a:blip r:embed="rId1"/>
          <a:stretch>
            <a:fillRect/>
          </a:stretch>
        </p:blipFill>
        <p:spPr>
          <a:xfrm>
            <a:off x="6647180" y="1818640"/>
            <a:ext cx="5110480" cy="39027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0">
        <p:fad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92"/>
                                        </p:tgtEl>
                                        <p:attrNameLst>
                                          <p:attrName>style.visibility</p:attrName>
                                        </p:attrNameLst>
                                      </p:cBhvr>
                                      <p:to>
                                        <p:strVal val="visible"/>
                                      </p:to>
                                    </p:set>
                                    <p:anim calcmode="lin" valueType="num">
                                      <p:cBhvr>
                                        <p:cTn id="7" dur="1000" fill="hold"/>
                                        <p:tgtEl>
                                          <p:spTgt spid="92"/>
                                        </p:tgtEl>
                                        <p:attrNameLst>
                                          <p:attrName>ppt_w</p:attrName>
                                        </p:attrNameLst>
                                      </p:cBhvr>
                                      <p:tavLst>
                                        <p:tav tm="0">
                                          <p:val>
                                            <p:fltVal val="0"/>
                                          </p:val>
                                        </p:tav>
                                        <p:tav tm="100000">
                                          <p:val>
                                            <p:strVal val="#ppt_w"/>
                                          </p:val>
                                        </p:tav>
                                      </p:tavLst>
                                    </p:anim>
                                    <p:anim calcmode="lin" valueType="num">
                                      <p:cBhvr>
                                        <p:cTn id="8" dur="1000" fill="hold"/>
                                        <p:tgtEl>
                                          <p:spTgt spid="92"/>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500"/>
                                  </p:stCondLst>
                                  <p:childTnLst>
                                    <p:set>
                                      <p:cBhvr>
                                        <p:cTn id="10" dur="1" fill="hold">
                                          <p:stCondLst>
                                            <p:cond delay="0"/>
                                          </p:stCondLst>
                                        </p:cTn>
                                        <p:tgtEl>
                                          <p:spTgt spid="91"/>
                                        </p:tgtEl>
                                        <p:attrNameLst>
                                          <p:attrName>style.visibility</p:attrName>
                                        </p:attrNameLst>
                                      </p:cBhvr>
                                      <p:to>
                                        <p:strVal val="visible"/>
                                      </p:to>
                                    </p:set>
                                    <p:anim calcmode="lin" valueType="num">
                                      <p:cBhvr>
                                        <p:cTn id="11" dur="1000" fill="hold"/>
                                        <p:tgtEl>
                                          <p:spTgt spid="91"/>
                                        </p:tgtEl>
                                        <p:attrNameLst>
                                          <p:attrName>ppt_w</p:attrName>
                                        </p:attrNameLst>
                                      </p:cBhvr>
                                      <p:tavLst>
                                        <p:tav tm="0">
                                          <p:val>
                                            <p:fltVal val="0"/>
                                          </p:val>
                                        </p:tav>
                                        <p:tav tm="100000">
                                          <p:val>
                                            <p:strVal val="#ppt_w"/>
                                          </p:val>
                                        </p:tav>
                                      </p:tavLst>
                                    </p:anim>
                                    <p:anim calcmode="lin" valueType="num">
                                      <p:cBhvr>
                                        <p:cTn id="12" dur="1000" fill="hold"/>
                                        <p:tgtEl>
                                          <p:spTgt spid="91"/>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1100"/>
                                  </p:stCondLst>
                                  <p:childTnLst>
                                    <p:set>
                                      <p:cBhvr>
                                        <p:cTn id="14" dur="1" fill="hold">
                                          <p:stCondLst>
                                            <p:cond delay="0"/>
                                          </p:stCondLst>
                                        </p:cTn>
                                        <p:tgtEl>
                                          <p:spTgt spid="93"/>
                                        </p:tgtEl>
                                        <p:attrNameLst>
                                          <p:attrName>style.visibility</p:attrName>
                                        </p:attrNameLst>
                                      </p:cBhvr>
                                      <p:to>
                                        <p:strVal val="visible"/>
                                      </p:to>
                                    </p:set>
                                    <p:anim calcmode="lin" valueType="num">
                                      <p:cBhvr>
                                        <p:cTn id="15" dur="500" fill="hold"/>
                                        <p:tgtEl>
                                          <p:spTgt spid="93"/>
                                        </p:tgtEl>
                                        <p:attrNameLst>
                                          <p:attrName>ppt_w</p:attrName>
                                        </p:attrNameLst>
                                      </p:cBhvr>
                                      <p:tavLst>
                                        <p:tav tm="0">
                                          <p:val>
                                            <p:fltVal val="0"/>
                                          </p:val>
                                        </p:tav>
                                        <p:tav tm="100000">
                                          <p:val>
                                            <p:strVal val="#ppt_w"/>
                                          </p:val>
                                        </p:tav>
                                      </p:tavLst>
                                    </p:anim>
                                    <p:anim calcmode="lin" valueType="num">
                                      <p:cBhvr>
                                        <p:cTn id="16" dur="500" fill="hold"/>
                                        <p:tgtEl>
                                          <p:spTgt spid="93"/>
                                        </p:tgtEl>
                                        <p:attrNameLst>
                                          <p:attrName>ppt_h</p:attrName>
                                        </p:attrNameLst>
                                      </p:cBhvr>
                                      <p:tavLst>
                                        <p:tav tm="0">
                                          <p:val>
                                            <p:fltVal val="0"/>
                                          </p:val>
                                        </p:tav>
                                        <p:tav tm="100000">
                                          <p:val>
                                            <p:strVal val="#ppt_h"/>
                                          </p:val>
                                        </p:tav>
                                      </p:tavLst>
                                    </p:anim>
                                  </p:childTnLst>
                                </p:cTn>
                              </p:par>
                              <p:par>
                                <p:cTn id="17" presetID="22" presetClass="entr" presetSubtype="8" fill="hold" nodeType="withEffect">
                                  <p:stCondLst>
                                    <p:cond delay="1100"/>
                                  </p:stCondLst>
                                  <p:childTnLst>
                                    <p:set>
                                      <p:cBhvr>
                                        <p:cTn id="18" dur="1" fill="hold">
                                          <p:stCondLst>
                                            <p:cond delay="0"/>
                                          </p:stCondLst>
                                        </p:cTn>
                                        <p:tgtEl>
                                          <p:spTgt spid="78"/>
                                        </p:tgtEl>
                                        <p:attrNameLst>
                                          <p:attrName>style.visibility</p:attrName>
                                        </p:attrNameLst>
                                      </p:cBhvr>
                                      <p:to>
                                        <p:strVal val="visible"/>
                                      </p:to>
                                    </p:set>
                                    <p:animEffect transition="in" filter="wipe(left)">
                                      <p:cBhvr>
                                        <p:cTn id="19" dur="500"/>
                                        <p:tgtEl>
                                          <p:spTgt spid="78"/>
                                        </p:tgtEl>
                                      </p:cBhvr>
                                    </p:animEffect>
                                  </p:childTnLst>
                                </p:cTn>
                              </p:par>
                              <p:par>
                                <p:cTn id="20" presetID="42" presetClass="entr" presetSubtype="0" fill="hold" grpId="0" nodeType="withEffect">
                                  <p:stCondLst>
                                    <p:cond delay="1600"/>
                                  </p:stCondLst>
                                  <p:iterate type="lt">
                                    <p:tmPct val="5000"/>
                                  </p:iterate>
                                  <p:childTnLst>
                                    <p:set>
                                      <p:cBhvr>
                                        <p:cTn id="21" dur="1" fill="hold">
                                          <p:stCondLst>
                                            <p:cond delay="0"/>
                                          </p:stCondLst>
                                        </p:cTn>
                                        <p:tgtEl>
                                          <p:spTgt spid="90">
                                            <p:txEl>
                                              <p:pRg st="0" end="0"/>
                                            </p:txEl>
                                          </p:spTgt>
                                        </p:tgtEl>
                                        <p:attrNameLst>
                                          <p:attrName>style.visibility</p:attrName>
                                        </p:attrNameLst>
                                      </p:cBhvr>
                                      <p:to>
                                        <p:strVal val="visible"/>
                                      </p:to>
                                    </p:set>
                                    <p:animEffect transition="in" filter="fade">
                                      <p:cBhvr>
                                        <p:cTn id="22" dur="600"/>
                                        <p:tgtEl>
                                          <p:spTgt spid="90">
                                            <p:txEl>
                                              <p:pRg st="0" end="0"/>
                                            </p:txEl>
                                          </p:spTgt>
                                        </p:tgtEl>
                                      </p:cBhvr>
                                    </p:animEffect>
                                    <p:anim calcmode="lin" valueType="num">
                                      <p:cBhvr>
                                        <p:cTn id="23" dur="600" fill="hold"/>
                                        <p:tgtEl>
                                          <p:spTgt spid="90">
                                            <p:txEl>
                                              <p:pRg st="0" end="0"/>
                                            </p:txEl>
                                          </p:spTgt>
                                        </p:tgtEl>
                                        <p:attrNameLst>
                                          <p:attrName>ppt_x</p:attrName>
                                        </p:attrNameLst>
                                      </p:cBhvr>
                                      <p:tavLst>
                                        <p:tav tm="0">
                                          <p:val>
                                            <p:strVal val="#ppt_x"/>
                                          </p:val>
                                        </p:tav>
                                        <p:tav tm="100000">
                                          <p:val>
                                            <p:strVal val="#ppt_x"/>
                                          </p:val>
                                        </p:tav>
                                      </p:tavLst>
                                    </p:anim>
                                    <p:anim calcmode="lin" valueType="num">
                                      <p:cBhvr>
                                        <p:cTn id="24" dur="600" fill="hold"/>
                                        <p:tgtEl>
                                          <p:spTgt spid="90">
                                            <p:txEl>
                                              <p:pRg st="0" end="0"/>
                                            </p:txEl>
                                          </p:spTgt>
                                        </p:tgtEl>
                                        <p:attrNameLst>
                                          <p:attrName>ppt_y</p:attrName>
                                        </p:attrNameLst>
                                      </p:cBhvr>
                                      <p:tavLst>
                                        <p:tav tm="0">
                                          <p:val>
                                            <p:strVal val="#ppt_y+.1"/>
                                          </p:val>
                                        </p:tav>
                                        <p:tav tm="100000">
                                          <p:val>
                                            <p:strVal val="#ppt_y"/>
                                          </p:val>
                                        </p:tav>
                                      </p:tavLst>
                                    </p:anim>
                                  </p:childTnLst>
                                </p:cTn>
                              </p:par>
                            </p:childTnLst>
                          </p:cTn>
                        </p:par>
                        <p:par>
                          <p:cTn id="25" fill="hold">
                            <p:stCondLst>
                              <p:cond delay="0"/>
                            </p:stCondLst>
                            <p:childTnLst>
                              <p:par>
                                <p:cTn id="26" presetID="23" presetClass="entr" presetSubtype="272" fill="hold" nodeType="afterEffect">
                                  <p:stCondLst>
                                    <p:cond delay="0"/>
                                  </p:stCondLst>
                                  <p:childTnLst>
                                    <p:set>
                                      <p:cBhvr>
                                        <p:cTn id="27" dur="1" fill="hold">
                                          <p:stCondLst>
                                            <p:cond delay="0"/>
                                          </p:stCondLst>
                                        </p:cTn>
                                        <p:tgtEl>
                                          <p:spTgt spid="59"/>
                                        </p:tgtEl>
                                        <p:attrNameLst>
                                          <p:attrName>style.visibility</p:attrName>
                                        </p:attrNameLst>
                                      </p:cBhvr>
                                      <p:to>
                                        <p:strVal val="visible"/>
                                      </p:to>
                                    </p:set>
                                    <p:anim calcmode="lin" valueType="num">
                                      <p:cBhvr>
                                        <p:cTn id="28" dur="1000" fill="hold"/>
                                        <p:tgtEl>
                                          <p:spTgt spid="59"/>
                                        </p:tgtEl>
                                        <p:attrNameLst>
                                          <p:attrName>ppt_w</p:attrName>
                                        </p:attrNameLst>
                                      </p:cBhvr>
                                      <p:tavLst>
                                        <p:tav tm="0">
                                          <p:val>
                                            <p:strVal val="2/3*#ppt_w"/>
                                          </p:val>
                                        </p:tav>
                                        <p:tav tm="100000">
                                          <p:val>
                                            <p:strVal val="#ppt_w"/>
                                          </p:val>
                                        </p:tav>
                                      </p:tavLst>
                                    </p:anim>
                                    <p:anim calcmode="lin" valueType="num">
                                      <p:cBhvr>
                                        <p:cTn id="29" dur="1000" fill="hold"/>
                                        <p:tgtEl>
                                          <p:spTgt spid="59"/>
                                        </p:tgtEl>
                                        <p:attrNameLst>
                                          <p:attrName>ppt_h</p:attrName>
                                        </p:attrNameLst>
                                      </p:cBhvr>
                                      <p:tavLst>
                                        <p:tav tm="0">
                                          <p:val>
                                            <p:strVal val="2/3*#ppt_h"/>
                                          </p:val>
                                        </p:tav>
                                        <p:tav tm="100000">
                                          <p:val>
                                            <p:strVal val="#ppt_h"/>
                                          </p:val>
                                        </p:tav>
                                      </p:tavLst>
                                    </p:anim>
                                  </p:childTnLst>
                                </p:cTn>
                              </p:par>
                            </p:childTnLst>
                          </p:cTn>
                        </p:par>
                        <p:par>
                          <p:cTn id="30" fill="hold">
                            <p:stCondLst>
                              <p:cond delay="1000"/>
                            </p:stCondLst>
                            <p:childTnLst>
                              <p:par>
                                <p:cTn id="31" presetID="23" presetClass="entr" presetSubtype="32" fill="hold" nodeType="afterEffect">
                                  <p:stCondLst>
                                    <p:cond delay="0"/>
                                  </p:stCondLst>
                                  <p:childTnLst>
                                    <p:set>
                                      <p:cBhvr>
                                        <p:cTn id="32" dur="1" fill="hold">
                                          <p:stCondLst>
                                            <p:cond delay="0"/>
                                          </p:stCondLst>
                                        </p:cTn>
                                        <p:tgtEl>
                                          <p:spTgt spid="65"/>
                                        </p:tgtEl>
                                        <p:attrNameLst>
                                          <p:attrName>style.visibility</p:attrName>
                                        </p:attrNameLst>
                                      </p:cBhvr>
                                      <p:to>
                                        <p:strVal val="visible"/>
                                      </p:to>
                                    </p:set>
                                    <p:anim calcmode="lin" valueType="num">
                                      <p:cBhvr>
                                        <p:cTn id="33" dur="800" fill="hold"/>
                                        <p:tgtEl>
                                          <p:spTgt spid="65"/>
                                        </p:tgtEl>
                                        <p:attrNameLst>
                                          <p:attrName>ppt_w</p:attrName>
                                        </p:attrNameLst>
                                      </p:cBhvr>
                                      <p:tavLst>
                                        <p:tav tm="0">
                                          <p:val>
                                            <p:strVal val="4*#ppt_w"/>
                                          </p:val>
                                        </p:tav>
                                        <p:tav tm="100000">
                                          <p:val>
                                            <p:strVal val="#ppt_w"/>
                                          </p:val>
                                        </p:tav>
                                      </p:tavLst>
                                    </p:anim>
                                    <p:anim calcmode="lin" valueType="num">
                                      <p:cBhvr>
                                        <p:cTn id="34" dur="800" fill="hold"/>
                                        <p:tgtEl>
                                          <p:spTgt spid="65"/>
                                        </p:tgtEl>
                                        <p:attrNameLst>
                                          <p:attrName>ppt_h</p:attrName>
                                        </p:attrNameLst>
                                      </p:cBhvr>
                                      <p:tavLst>
                                        <p:tav tm="0">
                                          <p:val>
                                            <p:strVal val="4*#ppt_h"/>
                                          </p:val>
                                        </p:tav>
                                        <p:tav tm="100000">
                                          <p:val>
                                            <p:strVal val="#ppt_h"/>
                                          </p:val>
                                        </p:tav>
                                      </p:tavLst>
                                    </p:anim>
                                  </p:childTnLst>
                                </p:cTn>
                              </p:par>
                              <p:par>
                                <p:cTn id="35" presetID="23" presetClass="entr" presetSubtype="32" fill="hold" nodeType="withEffect">
                                  <p:stCondLst>
                                    <p:cond delay="400"/>
                                  </p:stCondLst>
                                  <p:childTnLst>
                                    <p:set>
                                      <p:cBhvr>
                                        <p:cTn id="36" dur="1" fill="hold">
                                          <p:stCondLst>
                                            <p:cond delay="0"/>
                                          </p:stCondLst>
                                        </p:cTn>
                                        <p:tgtEl>
                                          <p:spTgt spid="66"/>
                                        </p:tgtEl>
                                        <p:attrNameLst>
                                          <p:attrName>style.visibility</p:attrName>
                                        </p:attrNameLst>
                                      </p:cBhvr>
                                      <p:to>
                                        <p:strVal val="visible"/>
                                      </p:to>
                                    </p:set>
                                    <p:anim calcmode="lin" valueType="num">
                                      <p:cBhvr>
                                        <p:cTn id="37" dur="800" fill="hold"/>
                                        <p:tgtEl>
                                          <p:spTgt spid="66"/>
                                        </p:tgtEl>
                                        <p:attrNameLst>
                                          <p:attrName>ppt_w</p:attrName>
                                        </p:attrNameLst>
                                      </p:cBhvr>
                                      <p:tavLst>
                                        <p:tav tm="0">
                                          <p:val>
                                            <p:strVal val="4*#ppt_w"/>
                                          </p:val>
                                        </p:tav>
                                        <p:tav tm="100000">
                                          <p:val>
                                            <p:strVal val="#ppt_w"/>
                                          </p:val>
                                        </p:tav>
                                      </p:tavLst>
                                    </p:anim>
                                    <p:anim calcmode="lin" valueType="num">
                                      <p:cBhvr>
                                        <p:cTn id="38" dur="800" fill="hold"/>
                                        <p:tgtEl>
                                          <p:spTgt spid="66"/>
                                        </p:tgtEl>
                                        <p:attrNameLst>
                                          <p:attrName>ppt_h</p:attrName>
                                        </p:attrNameLst>
                                      </p:cBhvr>
                                      <p:tavLst>
                                        <p:tav tm="0">
                                          <p:val>
                                            <p:strVal val="4*#ppt_h"/>
                                          </p:val>
                                        </p:tav>
                                        <p:tav tm="100000">
                                          <p:val>
                                            <p:strVal val="#ppt_h"/>
                                          </p:val>
                                        </p:tav>
                                      </p:tavLst>
                                    </p:anim>
                                  </p:childTnLst>
                                </p:cTn>
                              </p:par>
                              <p:par>
                                <p:cTn id="39" presetID="23" presetClass="entr" presetSubtype="32" fill="hold" nodeType="withEffect">
                                  <p:stCondLst>
                                    <p:cond delay="800"/>
                                  </p:stCondLst>
                                  <p:childTnLst>
                                    <p:set>
                                      <p:cBhvr>
                                        <p:cTn id="40" dur="1" fill="hold">
                                          <p:stCondLst>
                                            <p:cond delay="0"/>
                                          </p:stCondLst>
                                        </p:cTn>
                                        <p:tgtEl>
                                          <p:spTgt spid="71"/>
                                        </p:tgtEl>
                                        <p:attrNameLst>
                                          <p:attrName>style.visibility</p:attrName>
                                        </p:attrNameLst>
                                      </p:cBhvr>
                                      <p:to>
                                        <p:strVal val="visible"/>
                                      </p:to>
                                    </p:set>
                                    <p:anim calcmode="lin" valueType="num">
                                      <p:cBhvr>
                                        <p:cTn id="41" dur="800" fill="hold"/>
                                        <p:tgtEl>
                                          <p:spTgt spid="71"/>
                                        </p:tgtEl>
                                        <p:attrNameLst>
                                          <p:attrName>ppt_w</p:attrName>
                                        </p:attrNameLst>
                                      </p:cBhvr>
                                      <p:tavLst>
                                        <p:tav tm="0">
                                          <p:val>
                                            <p:strVal val="4*#ppt_w"/>
                                          </p:val>
                                        </p:tav>
                                        <p:tav tm="100000">
                                          <p:val>
                                            <p:strVal val="#ppt_w"/>
                                          </p:val>
                                        </p:tav>
                                      </p:tavLst>
                                    </p:anim>
                                    <p:anim calcmode="lin" valueType="num">
                                      <p:cBhvr>
                                        <p:cTn id="42" dur="800" fill="hold"/>
                                        <p:tgtEl>
                                          <p:spTgt spid="71"/>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build="p"/>
      <p:bldP spid="91" grpId="0" animBg="1"/>
      <p:bldP spid="9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8" name="直接连接符 57"/>
          <p:cNvCxnSpPr/>
          <p:nvPr/>
        </p:nvCxnSpPr>
        <p:spPr>
          <a:xfrm>
            <a:off x="1822840" y="782034"/>
            <a:ext cx="4069960" cy="0"/>
          </a:xfrm>
          <a:prstGeom prst="line">
            <a:avLst/>
          </a:prstGeom>
          <a:ln w="3175">
            <a:solidFill>
              <a:srgbClr val="FFFFFF">
                <a:alpha val="40000"/>
              </a:srgbClr>
            </a:solidFill>
            <a:headEnd type="none"/>
          </a:ln>
        </p:spPr>
        <p:style>
          <a:lnRef idx="1">
            <a:schemeClr val="accent1"/>
          </a:lnRef>
          <a:fillRef idx="0">
            <a:schemeClr val="accent1"/>
          </a:fillRef>
          <a:effectRef idx="0">
            <a:schemeClr val="accent1"/>
          </a:effectRef>
          <a:fontRef idx="minor">
            <a:schemeClr val="tx1"/>
          </a:fontRef>
        </p:style>
      </p:cxnSp>
      <p:sp>
        <p:nvSpPr>
          <p:cNvPr id="59" name="文本框 58"/>
          <p:cNvSpPr txBox="1"/>
          <p:nvPr/>
        </p:nvSpPr>
        <p:spPr>
          <a:xfrm>
            <a:off x="1713207" y="769833"/>
            <a:ext cx="4344694" cy="457200"/>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thanks  looking</a:t>
            </a:r>
            <a:endParaRPr lang="en-US" altLang="zh-CN" sz="2400" dirty="0">
              <a:solidFill>
                <a:schemeClr val="bg1"/>
              </a:solidFill>
              <a:latin typeface="方正兰亭超细黑简体" panose="02000000000000000000" pitchFamily="2" charset="-122"/>
              <a:ea typeface="方正兰亭超细黑简体" panose="02000000000000000000" pitchFamily="2" charset="-122"/>
            </a:endParaRPr>
          </a:p>
        </p:txBody>
      </p:sp>
      <p:sp>
        <p:nvSpPr>
          <p:cNvPr id="60" name="等腰三角形 59"/>
          <p:cNvSpPr/>
          <p:nvPr/>
        </p:nvSpPr>
        <p:spPr>
          <a:xfrm rot="4391044">
            <a:off x="619661" y="171068"/>
            <a:ext cx="1161377" cy="1001188"/>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等腰三角形 60"/>
          <p:cNvSpPr/>
          <p:nvPr/>
        </p:nvSpPr>
        <p:spPr>
          <a:xfrm rot="4325291">
            <a:off x="458506" y="29263"/>
            <a:ext cx="1292209" cy="1113973"/>
          </a:xfrm>
          <a:prstGeom prst="triangle">
            <a:avLst/>
          </a:prstGeom>
          <a:noFill/>
          <a:ln w="3175">
            <a:solidFill>
              <a:srgbClr val="FFFF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2" name="组合 61"/>
          <p:cNvGrpSpPr/>
          <p:nvPr/>
        </p:nvGrpSpPr>
        <p:grpSpPr>
          <a:xfrm>
            <a:off x="650870" y="368321"/>
            <a:ext cx="835462" cy="637836"/>
            <a:chOff x="650870" y="368321"/>
            <a:chExt cx="835462" cy="637836"/>
          </a:xfrm>
        </p:grpSpPr>
        <p:sp>
          <p:nvSpPr>
            <p:cNvPr id="63" name="椭圆 62"/>
            <p:cNvSpPr/>
            <p:nvPr/>
          </p:nvSpPr>
          <p:spPr>
            <a:xfrm>
              <a:off x="680635" y="368321"/>
              <a:ext cx="637837" cy="637836"/>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63"/>
            <p:cNvSpPr txBox="1"/>
            <p:nvPr/>
          </p:nvSpPr>
          <p:spPr>
            <a:xfrm>
              <a:off x="650870" y="473160"/>
              <a:ext cx="835462" cy="461665"/>
            </a:xfrm>
            <a:prstGeom prst="rect">
              <a:avLst/>
            </a:prstGeom>
            <a:noFill/>
          </p:spPr>
          <p:txBody>
            <a:bodyPr wrap="square" rtlCol="0">
              <a:spAutoFit/>
            </a:bodyPr>
            <a:lstStyle/>
            <a:p>
              <a:r>
                <a:rPr lang="en-US" altLang="zh-CN" sz="2400" dirty="0">
                  <a:solidFill>
                    <a:schemeClr val="bg1"/>
                  </a:solidFill>
                  <a:latin typeface="方正兰亭超细黑简体" panose="02000000000000000000" pitchFamily="2" charset="-122"/>
                  <a:ea typeface="方正兰亭超细黑简体" panose="02000000000000000000" pitchFamily="2" charset="-122"/>
                </a:rPr>
                <a:t>2.4</a:t>
              </a:r>
              <a:endParaRPr lang="zh-CN" altLang="en-US" sz="2400" dirty="0">
                <a:solidFill>
                  <a:schemeClr val="bg1"/>
                </a:solidFill>
                <a:latin typeface="方正兰亭超细黑简体" panose="02000000000000000000" pitchFamily="2" charset="-122"/>
                <a:ea typeface="方正兰亭超细黑简体" panose="02000000000000000000" pitchFamily="2" charset="-122"/>
              </a:endParaRPr>
            </a:p>
          </p:txBody>
        </p:sp>
      </p:grpSp>
      <p:pic>
        <p:nvPicPr>
          <p:cNvPr id="4" name="图片 3" descr="前台"/>
          <p:cNvPicPr>
            <a:picLocks noChangeAspect="1"/>
          </p:cNvPicPr>
          <p:nvPr/>
        </p:nvPicPr>
        <p:blipFill>
          <a:blip r:embed="rId1"/>
          <a:stretch>
            <a:fillRect/>
          </a:stretch>
        </p:blipFill>
        <p:spPr>
          <a:xfrm>
            <a:off x="2926715" y="1874520"/>
            <a:ext cx="6339205" cy="42951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Click="0" advTm="0">
        <p:fad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p:cTn id="7" dur="1000" fill="hold"/>
                                        <p:tgtEl>
                                          <p:spTgt spid="61"/>
                                        </p:tgtEl>
                                        <p:attrNameLst>
                                          <p:attrName>ppt_w</p:attrName>
                                        </p:attrNameLst>
                                      </p:cBhvr>
                                      <p:tavLst>
                                        <p:tav tm="0">
                                          <p:val>
                                            <p:fltVal val="0"/>
                                          </p:val>
                                        </p:tav>
                                        <p:tav tm="100000">
                                          <p:val>
                                            <p:strVal val="#ppt_w"/>
                                          </p:val>
                                        </p:tav>
                                      </p:tavLst>
                                    </p:anim>
                                    <p:anim calcmode="lin" valueType="num">
                                      <p:cBhvr>
                                        <p:cTn id="8" dur="1000" fill="hold"/>
                                        <p:tgtEl>
                                          <p:spTgt spid="61"/>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500"/>
                                  </p:stCondLst>
                                  <p:childTnLst>
                                    <p:set>
                                      <p:cBhvr>
                                        <p:cTn id="10" dur="1" fill="hold">
                                          <p:stCondLst>
                                            <p:cond delay="0"/>
                                          </p:stCondLst>
                                        </p:cTn>
                                        <p:tgtEl>
                                          <p:spTgt spid="60"/>
                                        </p:tgtEl>
                                        <p:attrNameLst>
                                          <p:attrName>style.visibility</p:attrName>
                                        </p:attrNameLst>
                                      </p:cBhvr>
                                      <p:to>
                                        <p:strVal val="visible"/>
                                      </p:to>
                                    </p:set>
                                    <p:anim calcmode="lin" valueType="num">
                                      <p:cBhvr>
                                        <p:cTn id="11" dur="1000" fill="hold"/>
                                        <p:tgtEl>
                                          <p:spTgt spid="60"/>
                                        </p:tgtEl>
                                        <p:attrNameLst>
                                          <p:attrName>ppt_w</p:attrName>
                                        </p:attrNameLst>
                                      </p:cBhvr>
                                      <p:tavLst>
                                        <p:tav tm="0">
                                          <p:val>
                                            <p:fltVal val="0"/>
                                          </p:val>
                                        </p:tav>
                                        <p:tav tm="100000">
                                          <p:val>
                                            <p:strVal val="#ppt_w"/>
                                          </p:val>
                                        </p:tav>
                                      </p:tavLst>
                                    </p:anim>
                                    <p:anim calcmode="lin" valueType="num">
                                      <p:cBhvr>
                                        <p:cTn id="12" dur="1000" fill="hold"/>
                                        <p:tgtEl>
                                          <p:spTgt spid="60"/>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1100"/>
                                  </p:stCondLst>
                                  <p:childTnLst>
                                    <p:set>
                                      <p:cBhvr>
                                        <p:cTn id="14" dur="1" fill="hold">
                                          <p:stCondLst>
                                            <p:cond delay="0"/>
                                          </p:stCondLst>
                                        </p:cTn>
                                        <p:tgtEl>
                                          <p:spTgt spid="62"/>
                                        </p:tgtEl>
                                        <p:attrNameLst>
                                          <p:attrName>style.visibility</p:attrName>
                                        </p:attrNameLst>
                                      </p:cBhvr>
                                      <p:to>
                                        <p:strVal val="visible"/>
                                      </p:to>
                                    </p:set>
                                    <p:anim calcmode="lin" valueType="num">
                                      <p:cBhvr>
                                        <p:cTn id="15" dur="500" fill="hold"/>
                                        <p:tgtEl>
                                          <p:spTgt spid="62"/>
                                        </p:tgtEl>
                                        <p:attrNameLst>
                                          <p:attrName>ppt_w</p:attrName>
                                        </p:attrNameLst>
                                      </p:cBhvr>
                                      <p:tavLst>
                                        <p:tav tm="0">
                                          <p:val>
                                            <p:fltVal val="0"/>
                                          </p:val>
                                        </p:tav>
                                        <p:tav tm="100000">
                                          <p:val>
                                            <p:strVal val="#ppt_w"/>
                                          </p:val>
                                        </p:tav>
                                      </p:tavLst>
                                    </p:anim>
                                    <p:anim calcmode="lin" valueType="num">
                                      <p:cBhvr>
                                        <p:cTn id="16" dur="500" fill="hold"/>
                                        <p:tgtEl>
                                          <p:spTgt spid="62"/>
                                        </p:tgtEl>
                                        <p:attrNameLst>
                                          <p:attrName>ppt_h</p:attrName>
                                        </p:attrNameLst>
                                      </p:cBhvr>
                                      <p:tavLst>
                                        <p:tav tm="0">
                                          <p:val>
                                            <p:fltVal val="0"/>
                                          </p:val>
                                        </p:tav>
                                        <p:tav tm="100000">
                                          <p:val>
                                            <p:strVal val="#ppt_h"/>
                                          </p:val>
                                        </p:tav>
                                      </p:tavLst>
                                    </p:anim>
                                  </p:childTnLst>
                                </p:cTn>
                              </p:par>
                              <p:par>
                                <p:cTn id="17" presetID="22" presetClass="entr" presetSubtype="8" fill="hold" nodeType="withEffect">
                                  <p:stCondLst>
                                    <p:cond delay="1100"/>
                                  </p:stCondLst>
                                  <p:childTnLst>
                                    <p:set>
                                      <p:cBhvr>
                                        <p:cTn id="18" dur="1" fill="hold">
                                          <p:stCondLst>
                                            <p:cond delay="0"/>
                                          </p:stCondLst>
                                        </p:cTn>
                                        <p:tgtEl>
                                          <p:spTgt spid="58"/>
                                        </p:tgtEl>
                                        <p:attrNameLst>
                                          <p:attrName>style.visibility</p:attrName>
                                        </p:attrNameLst>
                                      </p:cBhvr>
                                      <p:to>
                                        <p:strVal val="visible"/>
                                      </p:to>
                                    </p:set>
                                    <p:animEffect transition="in" filter="wipe(left)">
                                      <p:cBhvr>
                                        <p:cTn id="19" dur="500"/>
                                        <p:tgtEl>
                                          <p:spTgt spid="58"/>
                                        </p:tgtEl>
                                      </p:cBhvr>
                                    </p:animEffect>
                                  </p:childTnLst>
                                </p:cTn>
                              </p:par>
                              <p:par>
                                <p:cTn id="20" presetID="42" presetClass="entr" presetSubtype="0" fill="hold" grpId="0" nodeType="withEffect">
                                  <p:stCondLst>
                                    <p:cond delay="1600"/>
                                  </p:stCondLst>
                                  <p:iterate type="lt">
                                    <p:tmPct val="5000"/>
                                  </p:iterate>
                                  <p:childTnLst>
                                    <p:set>
                                      <p:cBhvr>
                                        <p:cTn id="21" dur="1" fill="hold">
                                          <p:stCondLst>
                                            <p:cond delay="0"/>
                                          </p:stCondLst>
                                        </p:cTn>
                                        <p:tgtEl>
                                          <p:spTgt spid="59">
                                            <p:txEl>
                                              <p:pRg st="0" end="0"/>
                                            </p:txEl>
                                          </p:spTgt>
                                        </p:tgtEl>
                                        <p:attrNameLst>
                                          <p:attrName>style.visibility</p:attrName>
                                        </p:attrNameLst>
                                      </p:cBhvr>
                                      <p:to>
                                        <p:strVal val="visible"/>
                                      </p:to>
                                    </p:set>
                                    <p:animEffect transition="in" filter="fade">
                                      <p:cBhvr>
                                        <p:cTn id="22" dur="600"/>
                                        <p:tgtEl>
                                          <p:spTgt spid="59">
                                            <p:txEl>
                                              <p:pRg st="0" end="0"/>
                                            </p:txEl>
                                          </p:spTgt>
                                        </p:tgtEl>
                                      </p:cBhvr>
                                    </p:animEffect>
                                    <p:anim calcmode="lin" valueType="num">
                                      <p:cBhvr>
                                        <p:cTn id="23" dur="600" fill="hold"/>
                                        <p:tgtEl>
                                          <p:spTgt spid="59">
                                            <p:txEl>
                                              <p:pRg st="0" end="0"/>
                                            </p:txEl>
                                          </p:spTgt>
                                        </p:tgtEl>
                                        <p:attrNameLst>
                                          <p:attrName>ppt_x</p:attrName>
                                        </p:attrNameLst>
                                      </p:cBhvr>
                                      <p:tavLst>
                                        <p:tav tm="0">
                                          <p:val>
                                            <p:strVal val="#ppt_x"/>
                                          </p:val>
                                        </p:tav>
                                        <p:tav tm="100000">
                                          <p:val>
                                            <p:strVal val="#ppt_x"/>
                                          </p:val>
                                        </p:tav>
                                      </p:tavLst>
                                    </p:anim>
                                    <p:anim calcmode="lin" valueType="num">
                                      <p:cBhvr>
                                        <p:cTn id="24" dur="600" fill="hold"/>
                                        <p:tgtEl>
                                          <p:spTgt spid="5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uild="p"/>
      <p:bldP spid="60" grpId="0" animBg="1"/>
      <p:bldP spid="61"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754</Words>
  <Application>WPS 演示</Application>
  <PresentationFormat>宽屏</PresentationFormat>
  <Paragraphs>104</Paragraphs>
  <Slides>12</Slides>
  <Notes>1</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12</vt:i4>
      </vt:variant>
    </vt:vector>
  </HeadingPairs>
  <TitlesOfParts>
    <vt:vector size="22" baseType="lpstr">
      <vt:lpstr>Arial</vt:lpstr>
      <vt:lpstr>宋体</vt:lpstr>
      <vt:lpstr>Wingdings</vt:lpstr>
      <vt:lpstr>方正兰亭超细黑简体</vt:lpstr>
      <vt:lpstr>黑体</vt:lpstr>
      <vt:lpstr>微软雅黑</vt:lpstr>
      <vt:lpstr>Calibri</vt:lpstr>
      <vt:lpstr>Calibri Light</vt:lpstr>
      <vt:lpstr>Cordia New</vt:lpstr>
      <vt:lpstr>Office 主题</vt:lpstr>
      <vt:lpstr>PowerPoint 演示文稿</vt:lpstr>
      <vt:lpstr>PowerPoint 演示文稿</vt:lpstr>
      <vt:lpstr>PowerPoint 演示文稿</vt:lpstr>
      <vt:lpstr>web实训感悟</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Apple-</dc:creator>
  <cp:lastModifiedBy>Administrator</cp:lastModifiedBy>
  <cp:revision>90</cp:revision>
  <dcterms:created xsi:type="dcterms:W3CDTF">2015-09-04T05:45:00Z</dcterms:created>
  <dcterms:modified xsi:type="dcterms:W3CDTF">2016-12-28T01:21:59Z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2052-10.1.0.6135</vt:lpwstr>
  </property>
</Properties>
</file>

<file path=docProps/thumbnail.jpeg>
</file>